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3"/>
    <p:sldMasterId id="214748368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Lst>
  <p:sldSz cy="5143500" cx="9144000"/>
  <p:notesSz cx="6858000" cy="9144000"/>
  <p:embeddedFontLst>
    <p:embeddedFont>
      <p:font typeface="Montserrat SemiBold"/>
      <p:regular r:id="rId58"/>
      <p:bold r:id="rId59"/>
      <p:italic r:id="rId60"/>
      <p:boldItalic r:id="rId61"/>
    </p:embeddedFont>
    <p:embeddedFont>
      <p:font typeface="Proxima Nova"/>
      <p:regular r:id="rId62"/>
      <p:bold r:id="rId63"/>
      <p:italic r:id="rId64"/>
      <p:boldItalic r:id="rId65"/>
    </p:embeddedFont>
    <p:embeddedFont>
      <p:font typeface="Merriweather Light"/>
      <p:regular r:id="rId66"/>
      <p:bold r:id="rId67"/>
      <p:italic r:id="rId68"/>
      <p:boldItalic r:id="rId69"/>
    </p:embeddedFont>
    <p:embeddedFont>
      <p:font typeface="Montserrat"/>
      <p:regular r:id="rId70"/>
      <p:bold r:id="rId71"/>
      <p:italic r:id="rId72"/>
      <p:boldItalic r:id="rId73"/>
    </p:embeddedFont>
    <p:embeddedFont>
      <p:font typeface="Open Sans SemiBold"/>
      <p:regular r:id="rId74"/>
      <p:bold r:id="rId75"/>
      <p:italic r:id="rId76"/>
      <p:boldItalic r:id="rId77"/>
    </p:embeddedFont>
    <p:embeddedFont>
      <p:font typeface="Vidaloka"/>
      <p:regular r:id="rId78"/>
    </p:embeddedFont>
    <p:embeddedFont>
      <p:font typeface="Russo One"/>
      <p:regular r:id="rId79"/>
    </p:embeddedFont>
    <p:embeddedFont>
      <p:font typeface="Proxima Nova Semibold"/>
      <p:regular r:id="rId80"/>
      <p:bold r:id="rId81"/>
      <p:boldItalic r:id="rId82"/>
    </p:embeddedFont>
    <p:embeddedFont>
      <p:font typeface="Crimson Text"/>
      <p:regular r:id="rId83"/>
      <p:bold r:id="rId84"/>
      <p:italic r:id="rId85"/>
      <p:boldItalic r:id="rId86"/>
    </p:embeddedFont>
    <p:embeddedFont>
      <p:font typeface="Open Sans"/>
      <p:regular r:id="rId87"/>
      <p:bold r:id="rId88"/>
      <p:italic r:id="rId89"/>
      <p:boldItalic r:id="rId9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84" Type="http://schemas.openxmlformats.org/officeDocument/2006/relationships/font" Target="fonts/CrimsonText-bold.fntdata"/><Relationship Id="rId83" Type="http://schemas.openxmlformats.org/officeDocument/2006/relationships/font" Target="fonts/CrimsonText-regular.fntdata"/><Relationship Id="rId42" Type="http://schemas.openxmlformats.org/officeDocument/2006/relationships/slide" Target="slides/slide37.xml"/><Relationship Id="rId86" Type="http://schemas.openxmlformats.org/officeDocument/2006/relationships/font" Target="fonts/CrimsonText-boldItalic.fntdata"/><Relationship Id="rId41" Type="http://schemas.openxmlformats.org/officeDocument/2006/relationships/slide" Target="slides/slide36.xml"/><Relationship Id="rId85" Type="http://schemas.openxmlformats.org/officeDocument/2006/relationships/font" Target="fonts/CrimsonText-italic.fntdata"/><Relationship Id="rId44" Type="http://schemas.openxmlformats.org/officeDocument/2006/relationships/slide" Target="slides/slide39.xml"/><Relationship Id="rId88" Type="http://schemas.openxmlformats.org/officeDocument/2006/relationships/font" Target="fonts/OpenSans-bold.fntdata"/><Relationship Id="rId43" Type="http://schemas.openxmlformats.org/officeDocument/2006/relationships/slide" Target="slides/slide38.xml"/><Relationship Id="rId87" Type="http://schemas.openxmlformats.org/officeDocument/2006/relationships/font" Target="fonts/OpenSans-regular.fntdata"/><Relationship Id="rId46" Type="http://schemas.openxmlformats.org/officeDocument/2006/relationships/slide" Target="slides/slide41.xml"/><Relationship Id="rId45" Type="http://schemas.openxmlformats.org/officeDocument/2006/relationships/slide" Target="slides/slide40.xml"/><Relationship Id="rId89" Type="http://schemas.openxmlformats.org/officeDocument/2006/relationships/font" Target="fonts/OpenSans-italic.fntdata"/><Relationship Id="rId80" Type="http://schemas.openxmlformats.org/officeDocument/2006/relationships/font" Target="fonts/ProximaNovaSemibold-regular.fntdata"/><Relationship Id="rId82" Type="http://schemas.openxmlformats.org/officeDocument/2006/relationships/font" Target="fonts/ProximaNovaSemibold-boldItalic.fntdata"/><Relationship Id="rId81" Type="http://schemas.openxmlformats.org/officeDocument/2006/relationships/font" Target="fonts/ProximaNovaSemibold-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Montserrat-boldItalic.fntdata"/><Relationship Id="rId72" Type="http://schemas.openxmlformats.org/officeDocument/2006/relationships/font" Target="fonts/Montserrat-italic.fntdata"/><Relationship Id="rId31" Type="http://schemas.openxmlformats.org/officeDocument/2006/relationships/slide" Target="slides/slide26.xml"/><Relationship Id="rId75" Type="http://schemas.openxmlformats.org/officeDocument/2006/relationships/font" Target="fonts/OpenSansSemiBold-bold.fntdata"/><Relationship Id="rId30" Type="http://schemas.openxmlformats.org/officeDocument/2006/relationships/slide" Target="slides/slide25.xml"/><Relationship Id="rId74" Type="http://schemas.openxmlformats.org/officeDocument/2006/relationships/font" Target="fonts/OpenSansSemiBold-regular.fntdata"/><Relationship Id="rId33" Type="http://schemas.openxmlformats.org/officeDocument/2006/relationships/slide" Target="slides/slide28.xml"/><Relationship Id="rId77" Type="http://schemas.openxmlformats.org/officeDocument/2006/relationships/font" Target="fonts/OpenSansSemiBold-boldItalic.fntdata"/><Relationship Id="rId32" Type="http://schemas.openxmlformats.org/officeDocument/2006/relationships/slide" Target="slides/slide27.xml"/><Relationship Id="rId76" Type="http://schemas.openxmlformats.org/officeDocument/2006/relationships/font" Target="fonts/OpenSansSemiBold-italic.fntdata"/><Relationship Id="rId35" Type="http://schemas.openxmlformats.org/officeDocument/2006/relationships/slide" Target="slides/slide30.xml"/><Relationship Id="rId79" Type="http://schemas.openxmlformats.org/officeDocument/2006/relationships/font" Target="fonts/RussoOne-regular.fntdata"/><Relationship Id="rId34" Type="http://schemas.openxmlformats.org/officeDocument/2006/relationships/slide" Target="slides/slide29.xml"/><Relationship Id="rId78" Type="http://schemas.openxmlformats.org/officeDocument/2006/relationships/font" Target="fonts/Vidaloka-regular.fntdata"/><Relationship Id="rId71" Type="http://schemas.openxmlformats.org/officeDocument/2006/relationships/font" Target="fonts/Montserrat-bold.fntdata"/><Relationship Id="rId70" Type="http://schemas.openxmlformats.org/officeDocument/2006/relationships/font" Target="fonts/Montserrat-regular.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ProximaNova-regular.fntdata"/><Relationship Id="rId61" Type="http://schemas.openxmlformats.org/officeDocument/2006/relationships/font" Target="fonts/MontserratSemiBold-boldItalic.fntdata"/><Relationship Id="rId20" Type="http://schemas.openxmlformats.org/officeDocument/2006/relationships/slide" Target="slides/slide15.xml"/><Relationship Id="rId64" Type="http://schemas.openxmlformats.org/officeDocument/2006/relationships/font" Target="fonts/ProximaNova-italic.fntdata"/><Relationship Id="rId63" Type="http://schemas.openxmlformats.org/officeDocument/2006/relationships/font" Target="fonts/ProximaNova-bold.fntdata"/><Relationship Id="rId22" Type="http://schemas.openxmlformats.org/officeDocument/2006/relationships/slide" Target="slides/slide17.xml"/><Relationship Id="rId66" Type="http://schemas.openxmlformats.org/officeDocument/2006/relationships/font" Target="fonts/MerriweatherLight-regular.fntdata"/><Relationship Id="rId21" Type="http://schemas.openxmlformats.org/officeDocument/2006/relationships/slide" Target="slides/slide16.xml"/><Relationship Id="rId65" Type="http://schemas.openxmlformats.org/officeDocument/2006/relationships/font" Target="fonts/ProximaNova-boldItalic.fntdata"/><Relationship Id="rId24" Type="http://schemas.openxmlformats.org/officeDocument/2006/relationships/slide" Target="slides/slide19.xml"/><Relationship Id="rId68" Type="http://schemas.openxmlformats.org/officeDocument/2006/relationships/font" Target="fonts/MerriweatherLight-italic.fntdata"/><Relationship Id="rId23" Type="http://schemas.openxmlformats.org/officeDocument/2006/relationships/slide" Target="slides/slide18.xml"/><Relationship Id="rId67" Type="http://schemas.openxmlformats.org/officeDocument/2006/relationships/font" Target="fonts/MerriweatherLight-bold.fntdata"/><Relationship Id="rId60" Type="http://schemas.openxmlformats.org/officeDocument/2006/relationships/font" Target="fonts/MontserratSemiBold-italic.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MerriweatherLight-boldItalic.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90" Type="http://schemas.openxmlformats.org/officeDocument/2006/relationships/font" Target="fonts/OpenSans-boldItalic.fntdata"/><Relationship Id="rId15" Type="http://schemas.openxmlformats.org/officeDocument/2006/relationships/slide" Target="slides/slide10.xml"/><Relationship Id="rId59" Type="http://schemas.openxmlformats.org/officeDocument/2006/relationships/font" Target="fonts/MontserratSemiBold-bold.fntdata"/><Relationship Id="rId14" Type="http://schemas.openxmlformats.org/officeDocument/2006/relationships/slide" Target="slides/slide9.xml"/><Relationship Id="rId58" Type="http://schemas.openxmlformats.org/officeDocument/2006/relationships/font" Target="fonts/MontserratSemiBold-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f3488d67e2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f3488d67e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f3488d67e2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f3488d67e2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f3488d67e2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f3488d67e2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cf7a3c503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cf7a3c503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f3488d67e2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f3488d67e2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f3488d67e2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f3488d67e2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f3488d67e2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f3488d67e2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f3488d67e2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f3488d67e2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f3488d67e2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f3488d67e2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f3488d67e2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f3488d67e2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ed59e16204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ed59e16204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f3488d67e2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f3488d67e2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f3488d67e2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f3488d67e2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f3488d67e2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f3488d67e2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f3488d67e2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f3488d67e2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f3488d67e2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 name="Google Shape;382;gf3488d67e2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f3488d67e2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f3488d67e2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3" name="Shape 393"/>
        <p:cNvGrpSpPr/>
        <p:nvPr/>
      </p:nvGrpSpPr>
      <p:grpSpPr>
        <a:xfrm>
          <a:off x="0" y="0"/>
          <a:ext cx="0" cy="0"/>
          <a:chOff x="0" y="0"/>
          <a:chExt cx="0" cy="0"/>
        </a:xfrm>
      </p:grpSpPr>
      <p:sp>
        <p:nvSpPr>
          <p:cNvPr id="394" name="Google Shape;394;gf3488d67e2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5" name="Google Shape;395;gf3488d67e2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f3488d67e2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f3488d67e2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f3488d67e2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9" name="Google Shape;409;gf3488d67e2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f3488d67e2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f3488d67e2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f3488d67e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f3488d67e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f3488d67e2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f3488d67e2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f3488d67e2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6" name="Google Shape;426;gf3488d67e2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0" name="Shape 430"/>
        <p:cNvGrpSpPr/>
        <p:nvPr/>
      </p:nvGrpSpPr>
      <p:grpSpPr>
        <a:xfrm>
          <a:off x="0" y="0"/>
          <a:ext cx="0" cy="0"/>
          <a:chOff x="0" y="0"/>
          <a:chExt cx="0" cy="0"/>
        </a:xfrm>
      </p:grpSpPr>
      <p:sp>
        <p:nvSpPr>
          <p:cNvPr id="431" name="Google Shape;431;gf3488d67e2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f3488d67e2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6" name="Shape 436"/>
        <p:cNvGrpSpPr/>
        <p:nvPr/>
      </p:nvGrpSpPr>
      <p:grpSpPr>
        <a:xfrm>
          <a:off x="0" y="0"/>
          <a:ext cx="0" cy="0"/>
          <a:chOff x="0" y="0"/>
          <a:chExt cx="0" cy="0"/>
        </a:xfrm>
      </p:grpSpPr>
      <p:sp>
        <p:nvSpPr>
          <p:cNvPr id="437" name="Google Shape;437;gf3488d67e2_0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f3488d67e2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f3488d67e2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f3488d67e2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9" name="Shape 449"/>
        <p:cNvGrpSpPr/>
        <p:nvPr/>
      </p:nvGrpSpPr>
      <p:grpSpPr>
        <a:xfrm>
          <a:off x="0" y="0"/>
          <a:ext cx="0" cy="0"/>
          <a:chOff x="0" y="0"/>
          <a:chExt cx="0" cy="0"/>
        </a:xfrm>
      </p:grpSpPr>
      <p:sp>
        <p:nvSpPr>
          <p:cNvPr id="450" name="Google Shape;450;gf3488d67e2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1" name="Google Shape;451;gf3488d67e2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4" name="Shape 454"/>
        <p:cNvGrpSpPr/>
        <p:nvPr/>
      </p:nvGrpSpPr>
      <p:grpSpPr>
        <a:xfrm>
          <a:off x="0" y="0"/>
          <a:ext cx="0" cy="0"/>
          <a:chOff x="0" y="0"/>
          <a:chExt cx="0" cy="0"/>
        </a:xfrm>
      </p:grpSpPr>
      <p:sp>
        <p:nvSpPr>
          <p:cNvPr id="455" name="Google Shape;455;gf3488d67e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f3488d67e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f3488d67e2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f3488d67e2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f3488d67e2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f3488d67e2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f3488d67e2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f3488d67e2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f3488d67e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f3488d67e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f3488d67e2_0_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f3488d67e2_0_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gf3488d67e2_0_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 name="Google Shape;490;gf3488d67e2_0_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ed6669831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ed6669831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ed6669831d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ed6669831d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f3488d67e2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f3488d67e2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f3488d67e2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f3488d67e2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f3488d67e2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f3488d67e2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f3488d67e2_0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f3488d67e2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f3488d67e2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f3488d67e2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f3488d67e2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f3488d67e2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f3488d67e2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f3488d67e2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f3488d67e2_0_2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4" name="Google Shape;544;gf3488d67e2_0_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8" name="Shape 548"/>
        <p:cNvGrpSpPr/>
        <p:nvPr/>
      </p:nvGrpSpPr>
      <p:grpSpPr>
        <a:xfrm>
          <a:off x="0" y="0"/>
          <a:ext cx="0" cy="0"/>
          <a:chOff x="0" y="0"/>
          <a:chExt cx="0" cy="0"/>
        </a:xfrm>
      </p:grpSpPr>
      <p:sp>
        <p:nvSpPr>
          <p:cNvPr id="549" name="Google Shape;549;gf3488d67e2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0" name="Google Shape;550;gf3488d67e2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 name="Shape 554"/>
        <p:cNvGrpSpPr/>
        <p:nvPr/>
      </p:nvGrpSpPr>
      <p:grpSpPr>
        <a:xfrm>
          <a:off x="0" y="0"/>
          <a:ext cx="0" cy="0"/>
          <a:chOff x="0" y="0"/>
          <a:chExt cx="0" cy="0"/>
        </a:xfrm>
      </p:grpSpPr>
      <p:sp>
        <p:nvSpPr>
          <p:cNvPr id="555" name="Google Shape;555;gcc7554a049_0_162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6" name="Google Shape;556;gcc7554a049_0_16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f3488d67e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f3488d67e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f3488d67e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f3488d67e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f3488d67e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f3488d67e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f3488d67e2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f3488d67e2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0" name="Google Shape;10;p2"/>
          <p:cNvSpPr txBox="1"/>
          <p:nvPr>
            <p:ph idx="1" type="subTitle"/>
          </p:nvPr>
        </p:nvSpPr>
        <p:spPr>
          <a:xfrm>
            <a:off x="1040000" y="3377100"/>
            <a:ext cx="7064100" cy="441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cxnSp>
        <p:nvCxnSpPr>
          <p:cNvPr id="11" name="Google Shape;11;p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 name="Google Shape;12;p2"/>
          <p:cNvCxnSpPr/>
          <p:nvPr/>
        </p:nvCxnSpPr>
        <p:spPr>
          <a:xfrm flipH="1">
            <a:off x="-257975"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13" name="Google Shape;13;p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4" name="Google Shape;14;p2"/>
          <p:cNvCxnSpPr/>
          <p:nvPr/>
        </p:nvCxnSpPr>
        <p:spPr>
          <a:xfrm flipH="1">
            <a:off x="6467450"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txBox="1"/>
          <p:nvPr>
            <p:ph hasCustomPrompt="1" type="title"/>
          </p:nvPr>
        </p:nvSpPr>
        <p:spPr>
          <a:xfrm>
            <a:off x="713225" y="1497763"/>
            <a:ext cx="7717500" cy="1644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p:nvPr>
            <p:ph idx="1" type="subTitle"/>
          </p:nvPr>
        </p:nvSpPr>
        <p:spPr>
          <a:xfrm>
            <a:off x="1514325" y="3278788"/>
            <a:ext cx="6120300" cy="3750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p:txBody>
      </p:sp>
      <p:cxnSp>
        <p:nvCxnSpPr>
          <p:cNvPr id="68" name="Google Shape;68;p1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9" name="Google Shape;69;p1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70" name="Google Shape;70;p11"/>
          <p:cNvCxnSpPr/>
          <p:nvPr/>
        </p:nvCxnSpPr>
        <p:spPr>
          <a:xfrm>
            <a:off x="-250225" y="4076450"/>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71" name="Google Shape;71;p11"/>
          <p:cNvCxnSpPr/>
          <p:nvPr/>
        </p:nvCxnSpPr>
        <p:spPr>
          <a:xfrm>
            <a:off x="7441150" y="-48375"/>
            <a:ext cx="1926900" cy="1161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73" name="Shape 73"/>
        <p:cNvGrpSpPr/>
        <p:nvPr/>
      </p:nvGrpSpPr>
      <p:grpSpPr>
        <a:xfrm>
          <a:off x="0" y="0"/>
          <a:ext cx="0" cy="0"/>
          <a:chOff x="0" y="0"/>
          <a:chExt cx="0" cy="0"/>
        </a:xfrm>
      </p:grpSpPr>
      <p:sp>
        <p:nvSpPr>
          <p:cNvPr id="74" name="Google Shape;74;p13"/>
          <p:cNvSpPr txBox="1"/>
          <p:nvPr>
            <p:ph type="title"/>
          </p:nvPr>
        </p:nvSpPr>
        <p:spPr>
          <a:xfrm>
            <a:off x="713225" y="445025"/>
            <a:ext cx="35838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75" name="Google Shape;75;p13"/>
          <p:cNvSpPr txBox="1"/>
          <p:nvPr>
            <p:ph idx="1" type="subTitle"/>
          </p:nvPr>
        </p:nvSpPr>
        <p:spPr>
          <a:xfrm>
            <a:off x="50010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6" name="Google Shape;76;p13"/>
          <p:cNvSpPr txBox="1"/>
          <p:nvPr>
            <p:ph idx="2" type="subTitle"/>
          </p:nvPr>
        </p:nvSpPr>
        <p:spPr>
          <a:xfrm>
            <a:off x="50010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7" name="Google Shape;77;p13"/>
          <p:cNvSpPr txBox="1"/>
          <p:nvPr>
            <p:ph idx="3" type="subTitle"/>
          </p:nvPr>
        </p:nvSpPr>
        <p:spPr>
          <a:xfrm>
            <a:off x="1655200" y="19429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78" name="Google Shape;78;p13"/>
          <p:cNvSpPr txBox="1"/>
          <p:nvPr>
            <p:ph idx="4" type="subTitle"/>
          </p:nvPr>
        </p:nvSpPr>
        <p:spPr>
          <a:xfrm>
            <a:off x="1655200" y="2255100"/>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79" name="Google Shape;79;p13"/>
          <p:cNvSpPr txBox="1"/>
          <p:nvPr>
            <p:ph idx="5" type="subTitle"/>
          </p:nvPr>
        </p:nvSpPr>
        <p:spPr>
          <a:xfrm>
            <a:off x="50010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0" name="Google Shape;80;p13"/>
          <p:cNvSpPr txBox="1"/>
          <p:nvPr>
            <p:ph idx="6" type="subTitle"/>
          </p:nvPr>
        </p:nvSpPr>
        <p:spPr>
          <a:xfrm>
            <a:off x="500100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1" name="Google Shape;81;p13"/>
          <p:cNvSpPr txBox="1"/>
          <p:nvPr>
            <p:ph idx="7" type="subTitle"/>
          </p:nvPr>
        </p:nvSpPr>
        <p:spPr>
          <a:xfrm>
            <a:off x="1655200" y="3723950"/>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100"/>
              <a:buNone/>
              <a:defRPr sz="2400">
                <a:latin typeface="Vidaloka"/>
                <a:ea typeface="Vidaloka"/>
                <a:cs typeface="Vidaloka"/>
                <a:sym typeface="Vidaloka"/>
              </a:defRPr>
            </a:lvl1pPr>
            <a:lvl2pPr lvl="1" rtl="0" algn="ctr">
              <a:spcBef>
                <a:spcPts val="0"/>
              </a:spcBef>
              <a:spcAft>
                <a:spcPts val="0"/>
              </a:spcAft>
              <a:buSzPts val="2100"/>
              <a:buNone/>
              <a:defRPr b="1" sz="2100"/>
            </a:lvl2pPr>
            <a:lvl3pPr lvl="2" rtl="0" algn="ctr">
              <a:spcBef>
                <a:spcPts val="0"/>
              </a:spcBef>
              <a:spcAft>
                <a:spcPts val="0"/>
              </a:spcAft>
              <a:buSzPts val="2100"/>
              <a:buNone/>
              <a:defRPr b="1" sz="2100"/>
            </a:lvl3pPr>
            <a:lvl4pPr lvl="3" rtl="0" algn="ctr">
              <a:spcBef>
                <a:spcPts val="0"/>
              </a:spcBef>
              <a:spcAft>
                <a:spcPts val="0"/>
              </a:spcAft>
              <a:buSzPts val="2100"/>
              <a:buNone/>
              <a:defRPr b="1" sz="2100"/>
            </a:lvl4pPr>
            <a:lvl5pPr lvl="4" rtl="0" algn="ctr">
              <a:spcBef>
                <a:spcPts val="0"/>
              </a:spcBef>
              <a:spcAft>
                <a:spcPts val="0"/>
              </a:spcAft>
              <a:buSzPts val="2100"/>
              <a:buNone/>
              <a:defRPr b="1" sz="2100"/>
            </a:lvl5pPr>
            <a:lvl6pPr lvl="5" rtl="0" algn="ctr">
              <a:spcBef>
                <a:spcPts val="0"/>
              </a:spcBef>
              <a:spcAft>
                <a:spcPts val="0"/>
              </a:spcAft>
              <a:buSzPts val="2100"/>
              <a:buNone/>
              <a:defRPr b="1" sz="2100"/>
            </a:lvl6pPr>
            <a:lvl7pPr lvl="6" rtl="0" algn="ctr">
              <a:spcBef>
                <a:spcPts val="0"/>
              </a:spcBef>
              <a:spcAft>
                <a:spcPts val="0"/>
              </a:spcAft>
              <a:buSzPts val="2100"/>
              <a:buNone/>
              <a:defRPr b="1" sz="2100"/>
            </a:lvl7pPr>
            <a:lvl8pPr lvl="7" rtl="0" algn="ctr">
              <a:spcBef>
                <a:spcPts val="0"/>
              </a:spcBef>
              <a:spcAft>
                <a:spcPts val="0"/>
              </a:spcAft>
              <a:buSzPts val="2100"/>
              <a:buNone/>
              <a:defRPr b="1" sz="2100"/>
            </a:lvl8pPr>
            <a:lvl9pPr lvl="8" rtl="0" algn="ctr">
              <a:spcBef>
                <a:spcPts val="0"/>
              </a:spcBef>
              <a:spcAft>
                <a:spcPts val="0"/>
              </a:spcAft>
              <a:buSzPts val="2100"/>
              <a:buNone/>
              <a:defRPr b="1" sz="2100"/>
            </a:lvl9pPr>
          </a:lstStyle>
          <a:p/>
        </p:txBody>
      </p:sp>
      <p:sp>
        <p:nvSpPr>
          <p:cNvPr id="82" name="Google Shape;82;p13"/>
          <p:cNvSpPr txBox="1"/>
          <p:nvPr>
            <p:ph idx="8" type="subTitle"/>
          </p:nvPr>
        </p:nvSpPr>
        <p:spPr>
          <a:xfrm>
            <a:off x="1655250" y="4036125"/>
            <a:ext cx="2486100" cy="618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dk1"/>
                </a:solidFill>
              </a:defRPr>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83" name="Google Shape;83;p13"/>
          <p:cNvSpPr txBox="1"/>
          <p:nvPr>
            <p:ph hasCustomPrompt="1" idx="9" type="title"/>
          </p:nvPr>
        </p:nvSpPr>
        <p:spPr>
          <a:xfrm>
            <a:off x="23786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p:nvPr>
            <p:ph hasCustomPrompt="1" idx="13" type="title"/>
          </p:nvPr>
        </p:nvSpPr>
        <p:spPr>
          <a:xfrm>
            <a:off x="5724450" y="130358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p:nvPr>
            <p:ph hasCustomPrompt="1" idx="14" type="title"/>
          </p:nvPr>
        </p:nvSpPr>
        <p:spPr>
          <a:xfrm>
            <a:off x="237870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p:nvPr>
            <p:ph hasCustomPrompt="1" idx="15" type="title"/>
          </p:nvPr>
        </p:nvSpPr>
        <p:spPr>
          <a:xfrm>
            <a:off x="5724450" y="3082738"/>
            <a:ext cx="1039200" cy="667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2"/>
              </a:buClr>
              <a:buSzPts val="4000"/>
              <a:buNone/>
              <a:defRPr sz="3800">
                <a:solidFill>
                  <a:schemeClr val="accent1"/>
                </a:solidFill>
              </a:defRPr>
            </a:lvl1pPr>
            <a:lvl2pPr lvl="1" rtl="0" algn="ctr">
              <a:spcBef>
                <a:spcPts val="0"/>
              </a:spcBef>
              <a:spcAft>
                <a:spcPts val="0"/>
              </a:spcAft>
              <a:buClr>
                <a:schemeClr val="dk2"/>
              </a:buClr>
              <a:buSzPts val="4000"/>
              <a:buNone/>
              <a:defRPr sz="4000">
                <a:solidFill>
                  <a:schemeClr val="dk2"/>
                </a:solidFill>
              </a:defRPr>
            </a:lvl2pPr>
            <a:lvl3pPr lvl="2" rtl="0" algn="ctr">
              <a:spcBef>
                <a:spcPts val="0"/>
              </a:spcBef>
              <a:spcAft>
                <a:spcPts val="0"/>
              </a:spcAft>
              <a:buClr>
                <a:schemeClr val="dk2"/>
              </a:buClr>
              <a:buSzPts val="4000"/>
              <a:buNone/>
              <a:defRPr sz="4000">
                <a:solidFill>
                  <a:schemeClr val="dk2"/>
                </a:solidFill>
              </a:defRPr>
            </a:lvl3pPr>
            <a:lvl4pPr lvl="3" rtl="0" algn="ctr">
              <a:spcBef>
                <a:spcPts val="0"/>
              </a:spcBef>
              <a:spcAft>
                <a:spcPts val="0"/>
              </a:spcAft>
              <a:buClr>
                <a:schemeClr val="dk2"/>
              </a:buClr>
              <a:buSzPts val="4000"/>
              <a:buNone/>
              <a:defRPr sz="4000">
                <a:solidFill>
                  <a:schemeClr val="dk2"/>
                </a:solidFill>
              </a:defRPr>
            </a:lvl4pPr>
            <a:lvl5pPr lvl="4" rtl="0" algn="ctr">
              <a:spcBef>
                <a:spcPts val="0"/>
              </a:spcBef>
              <a:spcAft>
                <a:spcPts val="0"/>
              </a:spcAft>
              <a:buClr>
                <a:schemeClr val="dk2"/>
              </a:buClr>
              <a:buSzPts val="4000"/>
              <a:buNone/>
              <a:defRPr sz="4000">
                <a:solidFill>
                  <a:schemeClr val="dk2"/>
                </a:solidFill>
              </a:defRPr>
            </a:lvl5pPr>
            <a:lvl6pPr lvl="5" rtl="0" algn="ctr">
              <a:spcBef>
                <a:spcPts val="0"/>
              </a:spcBef>
              <a:spcAft>
                <a:spcPts val="0"/>
              </a:spcAft>
              <a:buClr>
                <a:schemeClr val="dk2"/>
              </a:buClr>
              <a:buSzPts val="4000"/>
              <a:buNone/>
              <a:defRPr sz="4000">
                <a:solidFill>
                  <a:schemeClr val="dk2"/>
                </a:solidFill>
              </a:defRPr>
            </a:lvl6pPr>
            <a:lvl7pPr lvl="6" rtl="0" algn="ctr">
              <a:spcBef>
                <a:spcPts val="0"/>
              </a:spcBef>
              <a:spcAft>
                <a:spcPts val="0"/>
              </a:spcAft>
              <a:buClr>
                <a:schemeClr val="dk2"/>
              </a:buClr>
              <a:buSzPts val="4000"/>
              <a:buNone/>
              <a:defRPr sz="4000">
                <a:solidFill>
                  <a:schemeClr val="dk2"/>
                </a:solidFill>
              </a:defRPr>
            </a:lvl7pPr>
            <a:lvl8pPr lvl="7" rtl="0" algn="ctr">
              <a:spcBef>
                <a:spcPts val="0"/>
              </a:spcBef>
              <a:spcAft>
                <a:spcPts val="0"/>
              </a:spcAft>
              <a:buClr>
                <a:schemeClr val="dk2"/>
              </a:buClr>
              <a:buSzPts val="4000"/>
              <a:buNone/>
              <a:defRPr sz="4000">
                <a:solidFill>
                  <a:schemeClr val="dk2"/>
                </a:solidFill>
              </a:defRPr>
            </a:lvl8pPr>
            <a:lvl9pPr lvl="8" rtl="0" algn="ctr">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88" name="Google Shape;88;p1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2">
    <p:spTree>
      <p:nvGrpSpPr>
        <p:cNvPr id="89" name="Shape 89"/>
        <p:cNvGrpSpPr/>
        <p:nvPr/>
      </p:nvGrpSpPr>
      <p:grpSpPr>
        <a:xfrm>
          <a:off x="0" y="0"/>
          <a:ext cx="0" cy="0"/>
          <a:chOff x="0" y="0"/>
          <a:chExt cx="0" cy="0"/>
        </a:xfrm>
      </p:grpSpPr>
      <p:sp>
        <p:nvSpPr>
          <p:cNvPr id="90" name="Google Shape;90;p14"/>
          <p:cNvSpPr txBox="1"/>
          <p:nvPr>
            <p:ph type="title"/>
          </p:nvPr>
        </p:nvSpPr>
        <p:spPr>
          <a:xfrm>
            <a:off x="2410500" y="2932775"/>
            <a:ext cx="4323000" cy="49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a:lvl1pPr>
            <a:lvl2pPr lvl="1" rtl="0" algn="ctr">
              <a:spcBef>
                <a:spcPts val="0"/>
              </a:spcBef>
              <a:spcAft>
                <a:spcPts val="0"/>
              </a:spcAft>
              <a:buSzPts val="4800"/>
              <a:buFont typeface="Crimson Text"/>
              <a:buNone/>
              <a:defRPr sz="4800">
                <a:latin typeface="Crimson Text"/>
                <a:ea typeface="Crimson Text"/>
                <a:cs typeface="Crimson Text"/>
                <a:sym typeface="Crimson Text"/>
              </a:defRPr>
            </a:lvl2pPr>
            <a:lvl3pPr lvl="2" rtl="0" algn="ctr">
              <a:spcBef>
                <a:spcPts val="0"/>
              </a:spcBef>
              <a:spcAft>
                <a:spcPts val="0"/>
              </a:spcAft>
              <a:buSzPts val="4800"/>
              <a:buFont typeface="Crimson Text"/>
              <a:buNone/>
              <a:defRPr sz="4800">
                <a:latin typeface="Crimson Text"/>
                <a:ea typeface="Crimson Text"/>
                <a:cs typeface="Crimson Text"/>
                <a:sym typeface="Crimson Text"/>
              </a:defRPr>
            </a:lvl3pPr>
            <a:lvl4pPr lvl="3" rtl="0" algn="ctr">
              <a:spcBef>
                <a:spcPts val="0"/>
              </a:spcBef>
              <a:spcAft>
                <a:spcPts val="0"/>
              </a:spcAft>
              <a:buSzPts val="4800"/>
              <a:buFont typeface="Crimson Text"/>
              <a:buNone/>
              <a:defRPr sz="4800">
                <a:latin typeface="Crimson Text"/>
                <a:ea typeface="Crimson Text"/>
                <a:cs typeface="Crimson Text"/>
                <a:sym typeface="Crimson Text"/>
              </a:defRPr>
            </a:lvl4pPr>
            <a:lvl5pPr lvl="4" rtl="0" algn="ctr">
              <a:spcBef>
                <a:spcPts val="0"/>
              </a:spcBef>
              <a:spcAft>
                <a:spcPts val="0"/>
              </a:spcAft>
              <a:buSzPts val="4800"/>
              <a:buFont typeface="Crimson Text"/>
              <a:buNone/>
              <a:defRPr sz="4800">
                <a:latin typeface="Crimson Text"/>
                <a:ea typeface="Crimson Text"/>
                <a:cs typeface="Crimson Text"/>
                <a:sym typeface="Crimson Text"/>
              </a:defRPr>
            </a:lvl5pPr>
            <a:lvl6pPr lvl="5" rtl="0" algn="ctr">
              <a:spcBef>
                <a:spcPts val="0"/>
              </a:spcBef>
              <a:spcAft>
                <a:spcPts val="0"/>
              </a:spcAft>
              <a:buSzPts val="4800"/>
              <a:buFont typeface="Crimson Text"/>
              <a:buNone/>
              <a:defRPr sz="4800">
                <a:latin typeface="Crimson Text"/>
                <a:ea typeface="Crimson Text"/>
                <a:cs typeface="Crimson Text"/>
                <a:sym typeface="Crimson Text"/>
              </a:defRPr>
            </a:lvl6pPr>
            <a:lvl7pPr lvl="6" rtl="0" algn="ctr">
              <a:spcBef>
                <a:spcPts val="0"/>
              </a:spcBef>
              <a:spcAft>
                <a:spcPts val="0"/>
              </a:spcAft>
              <a:buSzPts val="4800"/>
              <a:buFont typeface="Crimson Text"/>
              <a:buNone/>
              <a:defRPr sz="4800">
                <a:latin typeface="Crimson Text"/>
                <a:ea typeface="Crimson Text"/>
                <a:cs typeface="Crimson Text"/>
                <a:sym typeface="Crimson Text"/>
              </a:defRPr>
            </a:lvl7pPr>
            <a:lvl8pPr lvl="7" rtl="0" algn="ctr">
              <a:spcBef>
                <a:spcPts val="0"/>
              </a:spcBef>
              <a:spcAft>
                <a:spcPts val="0"/>
              </a:spcAft>
              <a:buSzPts val="4800"/>
              <a:buFont typeface="Crimson Text"/>
              <a:buNone/>
              <a:defRPr sz="4800">
                <a:latin typeface="Crimson Text"/>
                <a:ea typeface="Crimson Text"/>
                <a:cs typeface="Crimson Text"/>
                <a:sym typeface="Crimson Text"/>
              </a:defRPr>
            </a:lvl8pPr>
            <a:lvl9pPr lvl="8" rtl="0" algn="ctr">
              <a:spcBef>
                <a:spcPts val="0"/>
              </a:spcBef>
              <a:spcAft>
                <a:spcPts val="0"/>
              </a:spcAft>
              <a:buSzPts val="4800"/>
              <a:buFont typeface="Crimson Text"/>
              <a:buNone/>
              <a:defRPr sz="4800">
                <a:latin typeface="Crimson Text"/>
                <a:ea typeface="Crimson Text"/>
                <a:cs typeface="Crimson Text"/>
                <a:sym typeface="Crimson Text"/>
              </a:defRPr>
            </a:lvl9pPr>
          </a:lstStyle>
          <a:p/>
        </p:txBody>
      </p:sp>
      <p:sp>
        <p:nvSpPr>
          <p:cNvPr id="91" name="Google Shape;91;p14"/>
          <p:cNvSpPr txBox="1"/>
          <p:nvPr>
            <p:ph idx="1" type="subTitle"/>
          </p:nvPr>
        </p:nvSpPr>
        <p:spPr>
          <a:xfrm>
            <a:off x="1842900" y="1661963"/>
            <a:ext cx="5458200" cy="9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20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92" name="Google Shape;92;p1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3" name="Google Shape;93;p1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3">
    <p:spTree>
      <p:nvGrpSpPr>
        <p:cNvPr id="94" name="Shape 94"/>
        <p:cNvGrpSpPr/>
        <p:nvPr/>
      </p:nvGrpSpPr>
      <p:grpSpPr>
        <a:xfrm>
          <a:off x="0" y="0"/>
          <a:ext cx="0" cy="0"/>
          <a:chOff x="0" y="0"/>
          <a:chExt cx="0" cy="0"/>
        </a:xfrm>
      </p:grpSpPr>
      <p:sp>
        <p:nvSpPr>
          <p:cNvPr id="95" name="Google Shape;95;p15"/>
          <p:cNvSpPr txBox="1"/>
          <p:nvPr>
            <p:ph type="title"/>
          </p:nvPr>
        </p:nvSpPr>
        <p:spPr>
          <a:xfrm>
            <a:off x="1994850" y="1697488"/>
            <a:ext cx="5154300" cy="112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000"/>
              <a:buNone/>
              <a:defRPr sz="9000"/>
            </a:lvl1pPr>
            <a:lvl2pPr lvl="1" rtl="0" algn="ctr">
              <a:spcBef>
                <a:spcPts val="0"/>
              </a:spcBef>
              <a:spcAft>
                <a:spcPts val="0"/>
              </a:spcAft>
              <a:buSzPts val="9000"/>
              <a:buNone/>
              <a:defRPr sz="9000"/>
            </a:lvl2pPr>
            <a:lvl3pPr lvl="2" rtl="0" algn="ctr">
              <a:spcBef>
                <a:spcPts val="0"/>
              </a:spcBef>
              <a:spcAft>
                <a:spcPts val="0"/>
              </a:spcAft>
              <a:buSzPts val="9000"/>
              <a:buNone/>
              <a:defRPr sz="9000"/>
            </a:lvl3pPr>
            <a:lvl4pPr lvl="3" rtl="0" algn="ctr">
              <a:spcBef>
                <a:spcPts val="0"/>
              </a:spcBef>
              <a:spcAft>
                <a:spcPts val="0"/>
              </a:spcAft>
              <a:buSzPts val="9000"/>
              <a:buNone/>
              <a:defRPr sz="9000"/>
            </a:lvl4pPr>
            <a:lvl5pPr lvl="4" rtl="0" algn="ctr">
              <a:spcBef>
                <a:spcPts val="0"/>
              </a:spcBef>
              <a:spcAft>
                <a:spcPts val="0"/>
              </a:spcAft>
              <a:buSzPts val="9000"/>
              <a:buNone/>
              <a:defRPr sz="9000"/>
            </a:lvl5pPr>
            <a:lvl6pPr lvl="5" rtl="0" algn="ctr">
              <a:spcBef>
                <a:spcPts val="0"/>
              </a:spcBef>
              <a:spcAft>
                <a:spcPts val="0"/>
              </a:spcAft>
              <a:buSzPts val="9000"/>
              <a:buNone/>
              <a:defRPr sz="9000"/>
            </a:lvl6pPr>
            <a:lvl7pPr lvl="6" rtl="0" algn="ctr">
              <a:spcBef>
                <a:spcPts val="0"/>
              </a:spcBef>
              <a:spcAft>
                <a:spcPts val="0"/>
              </a:spcAft>
              <a:buSzPts val="9000"/>
              <a:buNone/>
              <a:defRPr sz="9000"/>
            </a:lvl7pPr>
            <a:lvl8pPr lvl="7" rtl="0" algn="ctr">
              <a:spcBef>
                <a:spcPts val="0"/>
              </a:spcBef>
              <a:spcAft>
                <a:spcPts val="0"/>
              </a:spcAft>
              <a:buSzPts val="9000"/>
              <a:buNone/>
              <a:defRPr sz="9000"/>
            </a:lvl8pPr>
            <a:lvl9pPr lvl="8" rtl="0" algn="ctr">
              <a:spcBef>
                <a:spcPts val="0"/>
              </a:spcBef>
              <a:spcAft>
                <a:spcPts val="0"/>
              </a:spcAft>
              <a:buSzPts val="9000"/>
              <a:buNone/>
              <a:defRPr sz="9000"/>
            </a:lvl9pPr>
          </a:lstStyle>
          <a:p/>
        </p:txBody>
      </p:sp>
      <p:sp>
        <p:nvSpPr>
          <p:cNvPr id="96" name="Google Shape;96;p15"/>
          <p:cNvSpPr txBox="1"/>
          <p:nvPr>
            <p:ph idx="1" type="subTitle"/>
          </p:nvPr>
        </p:nvSpPr>
        <p:spPr>
          <a:xfrm>
            <a:off x="2299500" y="2972150"/>
            <a:ext cx="4545000" cy="554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cxnSp>
        <p:nvCxnSpPr>
          <p:cNvPr id="97" name="Google Shape;97;p1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98" name="Google Shape;98;p1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99" name="Shape 99"/>
        <p:cNvGrpSpPr/>
        <p:nvPr/>
      </p:nvGrpSpPr>
      <p:grpSpPr>
        <a:xfrm>
          <a:off x="0" y="0"/>
          <a:ext cx="0" cy="0"/>
          <a:chOff x="0" y="0"/>
          <a:chExt cx="0" cy="0"/>
        </a:xfrm>
      </p:grpSpPr>
      <p:sp>
        <p:nvSpPr>
          <p:cNvPr id="100" name="Google Shape;100;p1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101" name="Google Shape;101;p1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2" name="Google Shape;102;p1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3" name="Google Shape;103;p16"/>
          <p:cNvCxnSpPr/>
          <p:nvPr/>
        </p:nvCxnSpPr>
        <p:spPr>
          <a:xfrm>
            <a:off x="7207350" y="-153175"/>
            <a:ext cx="2120400" cy="12738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04" name="Shape 104"/>
        <p:cNvGrpSpPr/>
        <p:nvPr/>
      </p:nvGrpSpPr>
      <p:grpSpPr>
        <a:xfrm>
          <a:off x="0" y="0"/>
          <a:ext cx="0" cy="0"/>
          <a:chOff x="0" y="0"/>
          <a:chExt cx="0" cy="0"/>
        </a:xfrm>
      </p:grpSpPr>
      <p:sp>
        <p:nvSpPr>
          <p:cNvPr id="105" name="Google Shape;105;p17"/>
          <p:cNvSpPr txBox="1"/>
          <p:nvPr>
            <p:ph type="title"/>
          </p:nvPr>
        </p:nvSpPr>
        <p:spPr>
          <a:xfrm>
            <a:off x="4956100" y="2467375"/>
            <a:ext cx="2475300" cy="6489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None/>
              <a:defRPr sz="35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06" name="Google Shape;106;p17"/>
          <p:cNvSpPr txBox="1"/>
          <p:nvPr>
            <p:ph hasCustomPrompt="1" idx="2" type="title"/>
          </p:nvPr>
        </p:nvSpPr>
        <p:spPr>
          <a:xfrm>
            <a:off x="4956100" y="1402325"/>
            <a:ext cx="1650900" cy="9783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accent1"/>
                </a:solidFill>
              </a:defRPr>
            </a:lvl1pPr>
            <a:lvl2pPr lvl="1" rtl="0">
              <a:spcBef>
                <a:spcPts val="0"/>
              </a:spcBef>
              <a:spcAft>
                <a:spcPts val="0"/>
              </a:spcAft>
              <a:buSzPts val="6000"/>
              <a:buNone/>
              <a:defRPr b="1" sz="6000"/>
            </a:lvl2pPr>
            <a:lvl3pPr lvl="2" rtl="0">
              <a:spcBef>
                <a:spcPts val="0"/>
              </a:spcBef>
              <a:spcAft>
                <a:spcPts val="0"/>
              </a:spcAft>
              <a:buSzPts val="6000"/>
              <a:buNone/>
              <a:defRPr b="1" sz="6000"/>
            </a:lvl3pPr>
            <a:lvl4pPr lvl="3" rtl="0">
              <a:spcBef>
                <a:spcPts val="0"/>
              </a:spcBef>
              <a:spcAft>
                <a:spcPts val="0"/>
              </a:spcAft>
              <a:buSzPts val="6000"/>
              <a:buNone/>
              <a:defRPr b="1" sz="6000"/>
            </a:lvl4pPr>
            <a:lvl5pPr lvl="4" rtl="0">
              <a:spcBef>
                <a:spcPts val="0"/>
              </a:spcBef>
              <a:spcAft>
                <a:spcPts val="0"/>
              </a:spcAft>
              <a:buSzPts val="6000"/>
              <a:buNone/>
              <a:defRPr b="1" sz="6000"/>
            </a:lvl5pPr>
            <a:lvl6pPr lvl="5" rtl="0">
              <a:spcBef>
                <a:spcPts val="0"/>
              </a:spcBef>
              <a:spcAft>
                <a:spcPts val="0"/>
              </a:spcAft>
              <a:buSzPts val="6000"/>
              <a:buNone/>
              <a:defRPr b="1" sz="6000"/>
            </a:lvl6pPr>
            <a:lvl7pPr lvl="6" rtl="0">
              <a:spcBef>
                <a:spcPts val="0"/>
              </a:spcBef>
              <a:spcAft>
                <a:spcPts val="0"/>
              </a:spcAft>
              <a:buSzPts val="6000"/>
              <a:buNone/>
              <a:defRPr b="1" sz="6000"/>
            </a:lvl7pPr>
            <a:lvl8pPr lvl="7" rtl="0">
              <a:spcBef>
                <a:spcPts val="0"/>
              </a:spcBef>
              <a:spcAft>
                <a:spcPts val="0"/>
              </a:spcAft>
              <a:buSzPts val="6000"/>
              <a:buNone/>
              <a:defRPr b="1" sz="6000"/>
            </a:lvl8pPr>
            <a:lvl9pPr lvl="8" rtl="0">
              <a:spcBef>
                <a:spcPts val="0"/>
              </a:spcBef>
              <a:spcAft>
                <a:spcPts val="0"/>
              </a:spcAft>
              <a:buSzPts val="6000"/>
              <a:buNone/>
              <a:defRPr b="1" sz="6000"/>
            </a:lvl9pPr>
          </a:lstStyle>
          <a:p>
            <a:r>
              <a:t>xx%</a:t>
            </a:r>
          </a:p>
        </p:txBody>
      </p:sp>
      <p:sp>
        <p:nvSpPr>
          <p:cNvPr id="107" name="Google Shape;107;p17"/>
          <p:cNvSpPr txBox="1"/>
          <p:nvPr>
            <p:ph idx="1" type="subTitle"/>
          </p:nvPr>
        </p:nvSpPr>
        <p:spPr>
          <a:xfrm>
            <a:off x="4956100" y="3116275"/>
            <a:ext cx="2475300" cy="624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8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108" name="Google Shape;108;p1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09" name="Google Shape;109;p1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0" name="Google Shape;110;p17"/>
          <p:cNvCxnSpPr/>
          <p:nvPr/>
        </p:nvCxnSpPr>
        <p:spPr>
          <a:xfrm>
            <a:off x="-209600" y="2402450"/>
            <a:ext cx="3144300" cy="27897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3_1">
    <p:spTree>
      <p:nvGrpSpPr>
        <p:cNvPr id="111" name="Shape 111"/>
        <p:cNvGrpSpPr/>
        <p:nvPr/>
      </p:nvGrpSpPr>
      <p:grpSpPr>
        <a:xfrm>
          <a:off x="0" y="0"/>
          <a:ext cx="0" cy="0"/>
          <a:chOff x="0" y="0"/>
          <a:chExt cx="0" cy="0"/>
        </a:xfrm>
      </p:grpSpPr>
      <p:sp>
        <p:nvSpPr>
          <p:cNvPr id="112" name="Google Shape;112;p18"/>
          <p:cNvSpPr txBox="1"/>
          <p:nvPr>
            <p:ph type="title"/>
          </p:nvPr>
        </p:nvSpPr>
        <p:spPr>
          <a:xfrm>
            <a:off x="1043725" y="1185550"/>
            <a:ext cx="3123000" cy="20193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3" name="Google Shape;113;p18"/>
          <p:cNvSpPr txBox="1"/>
          <p:nvPr>
            <p:ph idx="1" type="subTitle"/>
          </p:nvPr>
        </p:nvSpPr>
        <p:spPr>
          <a:xfrm>
            <a:off x="1043725" y="3360938"/>
            <a:ext cx="3013500" cy="78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cxnSp>
        <p:nvCxnSpPr>
          <p:cNvPr id="114" name="Google Shape;114;p1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5" name="Google Shape;115;p1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16" name="Google Shape;116;p18"/>
          <p:cNvCxnSpPr/>
          <p:nvPr/>
        </p:nvCxnSpPr>
        <p:spPr>
          <a:xfrm>
            <a:off x="5322650" y="-80625"/>
            <a:ext cx="4005000" cy="20073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4">
    <p:spTree>
      <p:nvGrpSpPr>
        <p:cNvPr id="117" name="Shape 117"/>
        <p:cNvGrpSpPr/>
        <p:nvPr/>
      </p:nvGrpSpPr>
      <p:grpSpPr>
        <a:xfrm>
          <a:off x="0" y="0"/>
          <a:ext cx="0" cy="0"/>
          <a:chOff x="0" y="0"/>
          <a:chExt cx="0" cy="0"/>
        </a:xfrm>
      </p:grpSpPr>
      <p:sp>
        <p:nvSpPr>
          <p:cNvPr id="118" name="Google Shape;118;p19"/>
          <p:cNvSpPr txBox="1"/>
          <p:nvPr>
            <p:ph idx="1" type="subTitle"/>
          </p:nvPr>
        </p:nvSpPr>
        <p:spPr>
          <a:xfrm>
            <a:off x="3509000"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19" name="Google Shape;119;p19"/>
          <p:cNvSpPr txBox="1"/>
          <p:nvPr>
            <p:ph idx="2" type="subTitle"/>
          </p:nvPr>
        </p:nvSpPr>
        <p:spPr>
          <a:xfrm>
            <a:off x="35090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0" name="Google Shape;120;p19"/>
          <p:cNvSpPr txBox="1"/>
          <p:nvPr>
            <p:ph idx="3" type="subTitle"/>
          </p:nvPr>
        </p:nvSpPr>
        <p:spPr>
          <a:xfrm>
            <a:off x="95302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1" name="Google Shape;121;p19"/>
          <p:cNvSpPr txBox="1"/>
          <p:nvPr>
            <p:ph idx="4" type="subTitle"/>
          </p:nvPr>
        </p:nvSpPr>
        <p:spPr>
          <a:xfrm>
            <a:off x="95312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2" name="Google Shape;122;p19"/>
          <p:cNvSpPr txBox="1"/>
          <p:nvPr>
            <p:ph idx="5" type="subTitle"/>
          </p:nvPr>
        </p:nvSpPr>
        <p:spPr>
          <a:xfrm>
            <a:off x="6064875" y="2636125"/>
            <a:ext cx="212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3" name="Google Shape;123;p19"/>
          <p:cNvSpPr txBox="1"/>
          <p:nvPr>
            <p:ph idx="6" type="subTitle"/>
          </p:nvPr>
        </p:nvSpPr>
        <p:spPr>
          <a:xfrm>
            <a:off x="6064875" y="2976125"/>
            <a:ext cx="2126100" cy="813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24" name="Google Shape;124;p19"/>
          <p:cNvSpPr txBox="1"/>
          <p:nvPr>
            <p:ph type="title"/>
          </p:nvPr>
        </p:nvSpPr>
        <p:spPr>
          <a:xfrm>
            <a:off x="713225" y="445025"/>
            <a:ext cx="6655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25" name="Google Shape;125;p1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26" name="Google Shape;126;p1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4_2_1">
    <p:spTree>
      <p:nvGrpSpPr>
        <p:cNvPr id="127" name="Shape 127"/>
        <p:cNvGrpSpPr/>
        <p:nvPr/>
      </p:nvGrpSpPr>
      <p:grpSpPr>
        <a:xfrm>
          <a:off x="0" y="0"/>
          <a:ext cx="0" cy="0"/>
          <a:chOff x="0" y="0"/>
          <a:chExt cx="0" cy="0"/>
        </a:xfrm>
      </p:grpSpPr>
      <p:sp>
        <p:nvSpPr>
          <p:cNvPr id="128" name="Google Shape;128;p20"/>
          <p:cNvSpPr txBox="1"/>
          <p:nvPr>
            <p:ph idx="1" type="subTitle"/>
          </p:nvPr>
        </p:nvSpPr>
        <p:spPr>
          <a:xfrm>
            <a:off x="37183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29" name="Google Shape;129;p20"/>
          <p:cNvSpPr txBox="1"/>
          <p:nvPr>
            <p:ph idx="2" type="subTitle"/>
          </p:nvPr>
        </p:nvSpPr>
        <p:spPr>
          <a:xfrm>
            <a:off x="3617675"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0" name="Google Shape;130;p20"/>
          <p:cNvSpPr txBox="1"/>
          <p:nvPr>
            <p:ph idx="3" type="subTitle"/>
          </p:nvPr>
        </p:nvSpPr>
        <p:spPr>
          <a:xfrm>
            <a:off x="1328025" y="3391775"/>
            <a:ext cx="16428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31" name="Google Shape;131;p20"/>
          <p:cNvSpPr txBox="1"/>
          <p:nvPr>
            <p:ph idx="4" type="subTitle"/>
          </p:nvPr>
        </p:nvSpPr>
        <p:spPr>
          <a:xfrm>
            <a:off x="1227426"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2" name="Google Shape;132;p20"/>
          <p:cNvSpPr txBox="1"/>
          <p:nvPr>
            <p:ph idx="5" type="subTitle"/>
          </p:nvPr>
        </p:nvSpPr>
        <p:spPr>
          <a:xfrm>
            <a:off x="6108550" y="3391775"/>
            <a:ext cx="1643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33" name="Google Shape;133;p20"/>
          <p:cNvSpPr txBox="1"/>
          <p:nvPr>
            <p:ph idx="6" type="subTitle"/>
          </p:nvPr>
        </p:nvSpPr>
        <p:spPr>
          <a:xfrm>
            <a:off x="6008050" y="3731775"/>
            <a:ext cx="1844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4"/>
              </a:buClr>
              <a:buSzPts val="1400"/>
              <a:buNone/>
              <a:defRPr sz="1400">
                <a:solidFill>
                  <a:srgbClr val="020202"/>
                </a:solidFill>
              </a:defRPr>
            </a:lvl1pPr>
            <a:lvl2pPr lvl="1" rtl="0" algn="ctr">
              <a:spcBef>
                <a:spcPts val="0"/>
              </a:spcBef>
              <a:spcAft>
                <a:spcPts val="0"/>
              </a:spcAft>
              <a:buClr>
                <a:schemeClr val="accent4"/>
              </a:buClr>
              <a:buSzPts val="1400"/>
              <a:buNone/>
              <a:defRPr>
                <a:solidFill>
                  <a:schemeClr val="accent4"/>
                </a:solidFill>
              </a:defRPr>
            </a:lvl2pPr>
            <a:lvl3pPr lvl="2" rtl="0" algn="ctr">
              <a:spcBef>
                <a:spcPts val="0"/>
              </a:spcBef>
              <a:spcAft>
                <a:spcPts val="0"/>
              </a:spcAft>
              <a:buClr>
                <a:schemeClr val="accent4"/>
              </a:buClr>
              <a:buSzPts val="1400"/>
              <a:buNone/>
              <a:defRPr>
                <a:solidFill>
                  <a:schemeClr val="accent4"/>
                </a:solidFill>
              </a:defRPr>
            </a:lvl3pPr>
            <a:lvl4pPr lvl="3" rtl="0" algn="ctr">
              <a:spcBef>
                <a:spcPts val="0"/>
              </a:spcBef>
              <a:spcAft>
                <a:spcPts val="0"/>
              </a:spcAft>
              <a:buClr>
                <a:schemeClr val="accent4"/>
              </a:buClr>
              <a:buSzPts val="1400"/>
              <a:buNone/>
              <a:defRPr>
                <a:solidFill>
                  <a:schemeClr val="accent4"/>
                </a:solidFill>
              </a:defRPr>
            </a:lvl4pPr>
            <a:lvl5pPr lvl="4" rtl="0" algn="ctr">
              <a:spcBef>
                <a:spcPts val="0"/>
              </a:spcBef>
              <a:spcAft>
                <a:spcPts val="0"/>
              </a:spcAft>
              <a:buClr>
                <a:schemeClr val="accent4"/>
              </a:buClr>
              <a:buSzPts val="1400"/>
              <a:buNone/>
              <a:defRPr>
                <a:solidFill>
                  <a:schemeClr val="accent4"/>
                </a:solidFill>
              </a:defRPr>
            </a:lvl5pPr>
            <a:lvl6pPr lvl="5" rtl="0" algn="ctr">
              <a:spcBef>
                <a:spcPts val="0"/>
              </a:spcBef>
              <a:spcAft>
                <a:spcPts val="0"/>
              </a:spcAft>
              <a:buClr>
                <a:schemeClr val="accent4"/>
              </a:buClr>
              <a:buSzPts val="1400"/>
              <a:buNone/>
              <a:defRPr>
                <a:solidFill>
                  <a:schemeClr val="accent4"/>
                </a:solidFill>
              </a:defRPr>
            </a:lvl6pPr>
            <a:lvl7pPr lvl="6" rtl="0" algn="ctr">
              <a:spcBef>
                <a:spcPts val="0"/>
              </a:spcBef>
              <a:spcAft>
                <a:spcPts val="0"/>
              </a:spcAft>
              <a:buClr>
                <a:schemeClr val="accent4"/>
              </a:buClr>
              <a:buSzPts val="1400"/>
              <a:buNone/>
              <a:defRPr>
                <a:solidFill>
                  <a:schemeClr val="accent4"/>
                </a:solidFill>
              </a:defRPr>
            </a:lvl7pPr>
            <a:lvl8pPr lvl="7" rtl="0" algn="ctr">
              <a:spcBef>
                <a:spcPts val="0"/>
              </a:spcBef>
              <a:spcAft>
                <a:spcPts val="0"/>
              </a:spcAft>
              <a:buClr>
                <a:schemeClr val="accent4"/>
              </a:buClr>
              <a:buSzPts val="1400"/>
              <a:buNone/>
              <a:defRPr>
                <a:solidFill>
                  <a:schemeClr val="accent4"/>
                </a:solidFill>
              </a:defRPr>
            </a:lvl8pPr>
            <a:lvl9pPr lvl="8" rtl="0" algn="ctr">
              <a:spcBef>
                <a:spcPts val="0"/>
              </a:spcBef>
              <a:spcAft>
                <a:spcPts val="0"/>
              </a:spcAft>
              <a:buClr>
                <a:schemeClr val="accent4"/>
              </a:buClr>
              <a:buSzPts val="1400"/>
              <a:buNone/>
              <a:defRPr>
                <a:solidFill>
                  <a:schemeClr val="accent4"/>
                </a:solidFill>
              </a:defRPr>
            </a:lvl9pPr>
          </a:lstStyle>
          <a:p/>
        </p:txBody>
      </p:sp>
      <p:sp>
        <p:nvSpPr>
          <p:cNvPr id="134" name="Google Shape;134;p20"/>
          <p:cNvSpPr txBox="1"/>
          <p:nvPr>
            <p:ph type="title"/>
          </p:nvPr>
        </p:nvSpPr>
        <p:spPr>
          <a:xfrm>
            <a:off x="713225" y="445025"/>
            <a:ext cx="3188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35" name="Google Shape;135;p2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36" name="Google Shape;136;p2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2714550" y="2543963"/>
            <a:ext cx="3714900" cy="64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accent4"/>
              </a:buClr>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 name="Google Shape;17;p3"/>
          <p:cNvSpPr txBox="1"/>
          <p:nvPr>
            <p:ph hasCustomPrompt="1" idx="2" type="title"/>
          </p:nvPr>
        </p:nvSpPr>
        <p:spPr>
          <a:xfrm>
            <a:off x="3746550" y="1478925"/>
            <a:ext cx="1650900" cy="978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7000">
                <a:solidFill>
                  <a:schemeClr val="accent1"/>
                </a:solidFill>
              </a:defRPr>
            </a:lvl1pPr>
            <a:lvl2pPr lvl="1" rtl="0" algn="ctr">
              <a:spcBef>
                <a:spcPts val="0"/>
              </a:spcBef>
              <a:spcAft>
                <a:spcPts val="0"/>
              </a:spcAft>
              <a:buSzPts val="6000"/>
              <a:buNone/>
              <a:defRPr b="1" sz="6000"/>
            </a:lvl2pPr>
            <a:lvl3pPr lvl="2" rtl="0" algn="ctr">
              <a:spcBef>
                <a:spcPts val="0"/>
              </a:spcBef>
              <a:spcAft>
                <a:spcPts val="0"/>
              </a:spcAft>
              <a:buSzPts val="6000"/>
              <a:buNone/>
              <a:defRPr b="1" sz="6000"/>
            </a:lvl3pPr>
            <a:lvl4pPr lvl="3" rtl="0" algn="ctr">
              <a:spcBef>
                <a:spcPts val="0"/>
              </a:spcBef>
              <a:spcAft>
                <a:spcPts val="0"/>
              </a:spcAft>
              <a:buSzPts val="6000"/>
              <a:buNone/>
              <a:defRPr b="1" sz="6000"/>
            </a:lvl4pPr>
            <a:lvl5pPr lvl="4" rtl="0" algn="ctr">
              <a:spcBef>
                <a:spcPts val="0"/>
              </a:spcBef>
              <a:spcAft>
                <a:spcPts val="0"/>
              </a:spcAft>
              <a:buSzPts val="6000"/>
              <a:buNone/>
              <a:defRPr b="1" sz="6000"/>
            </a:lvl5pPr>
            <a:lvl6pPr lvl="5" rtl="0" algn="ctr">
              <a:spcBef>
                <a:spcPts val="0"/>
              </a:spcBef>
              <a:spcAft>
                <a:spcPts val="0"/>
              </a:spcAft>
              <a:buSzPts val="6000"/>
              <a:buNone/>
              <a:defRPr b="1" sz="6000"/>
            </a:lvl6pPr>
            <a:lvl7pPr lvl="6" rtl="0" algn="ctr">
              <a:spcBef>
                <a:spcPts val="0"/>
              </a:spcBef>
              <a:spcAft>
                <a:spcPts val="0"/>
              </a:spcAft>
              <a:buSzPts val="6000"/>
              <a:buNone/>
              <a:defRPr b="1" sz="6000"/>
            </a:lvl7pPr>
            <a:lvl8pPr lvl="7" rtl="0" algn="ctr">
              <a:spcBef>
                <a:spcPts val="0"/>
              </a:spcBef>
              <a:spcAft>
                <a:spcPts val="0"/>
              </a:spcAft>
              <a:buSzPts val="6000"/>
              <a:buNone/>
              <a:defRPr b="1" sz="6000"/>
            </a:lvl8pPr>
            <a:lvl9pPr lvl="8" rtl="0" algn="ctr">
              <a:spcBef>
                <a:spcPts val="0"/>
              </a:spcBef>
              <a:spcAft>
                <a:spcPts val="0"/>
              </a:spcAft>
              <a:buSzPts val="6000"/>
              <a:buNone/>
              <a:defRPr b="1" sz="6000"/>
            </a:lvl9pPr>
          </a:lstStyle>
          <a:p>
            <a:r>
              <a:t>xx%</a:t>
            </a:r>
          </a:p>
        </p:txBody>
      </p:sp>
      <p:sp>
        <p:nvSpPr>
          <p:cNvPr id="18" name="Google Shape;18;p3"/>
          <p:cNvSpPr txBox="1"/>
          <p:nvPr>
            <p:ph idx="1" type="subTitle"/>
          </p:nvPr>
        </p:nvSpPr>
        <p:spPr>
          <a:xfrm>
            <a:off x="2291400" y="3279625"/>
            <a:ext cx="4561200" cy="393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8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 name="Google Shape;19;p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 name="Google Shape;20;p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 name="Google Shape;21;p3"/>
          <p:cNvCxnSpPr/>
          <p:nvPr/>
        </p:nvCxnSpPr>
        <p:spPr>
          <a:xfrm flipH="1">
            <a:off x="7948925" y="3979775"/>
            <a:ext cx="1378500" cy="12363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 name="Google Shape;22;p3"/>
          <p:cNvCxnSpPr/>
          <p:nvPr/>
        </p:nvCxnSpPr>
        <p:spPr>
          <a:xfrm flipH="1">
            <a:off x="-112875" y="-88700"/>
            <a:ext cx="1418700" cy="1064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_1">
    <p:spTree>
      <p:nvGrpSpPr>
        <p:cNvPr id="137" name="Shape 137"/>
        <p:cNvGrpSpPr/>
        <p:nvPr/>
      </p:nvGrpSpPr>
      <p:grpSpPr>
        <a:xfrm>
          <a:off x="0" y="0"/>
          <a:ext cx="0" cy="0"/>
          <a:chOff x="0" y="0"/>
          <a:chExt cx="0" cy="0"/>
        </a:xfrm>
      </p:grpSpPr>
      <p:sp>
        <p:nvSpPr>
          <p:cNvPr id="138" name="Google Shape;138;p21"/>
          <p:cNvSpPr txBox="1"/>
          <p:nvPr>
            <p:ph idx="1" type="subTitle"/>
          </p:nvPr>
        </p:nvSpPr>
        <p:spPr>
          <a:xfrm>
            <a:off x="3414050"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39" name="Google Shape;139;p21"/>
          <p:cNvSpPr txBox="1"/>
          <p:nvPr>
            <p:ph idx="2" type="subTitle"/>
          </p:nvPr>
        </p:nvSpPr>
        <p:spPr>
          <a:xfrm>
            <a:off x="3564200"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0" name="Google Shape;140;p21"/>
          <p:cNvSpPr txBox="1"/>
          <p:nvPr>
            <p:ph idx="3" type="subTitle"/>
          </p:nvPr>
        </p:nvSpPr>
        <p:spPr>
          <a:xfrm>
            <a:off x="7057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1" name="Google Shape;141;p21"/>
          <p:cNvSpPr txBox="1"/>
          <p:nvPr>
            <p:ph idx="4" type="subTitle"/>
          </p:nvPr>
        </p:nvSpPr>
        <p:spPr>
          <a:xfrm>
            <a:off x="8558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2" name="Google Shape;142;p21"/>
          <p:cNvSpPr txBox="1"/>
          <p:nvPr>
            <p:ph idx="5" type="subTitle"/>
          </p:nvPr>
        </p:nvSpPr>
        <p:spPr>
          <a:xfrm>
            <a:off x="6122325" y="181198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3" name="Google Shape;143;p21"/>
          <p:cNvSpPr txBox="1"/>
          <p:nvPr>
            <p:ph idx="6" type="subTitle"/>
          </p:nvPr>
        </p:nvSpPr>
        <p:spPr>
          <a:xfrm>
            <a:off x="6272475" y="2152000"/>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4" name="Google Shape;144;p21"/>
          <p:cNvSpPr txBox="1"/>
          <p:nvPr>
            <p:ph idx="7" type="subTitle"/>
          </p:nvPr>
        </p:nvSpPr>
        <p:spPr>
          <a:xfrm>
            <a:off x="3414050"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5" name="Google Shape;145;p21"/>
          <p:cNvSpPr txBox="1"/>
          <p:nvPr>
            <p:ph idx="8" type="subTitle"/>
          </p:nvPr>
        </p:nvSpPr>
        <p:spPr>
          <a:xfrm>
            <a:off x="3564200"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6" name="Google Shape;146;p21"/>
          <p:cNvSpPr txBox="1"/>
          <p:nvPr>
            <p:ph idx="9" type="subTitle"/>
          </p:nvPr>
        </p:nvSpPr>
        <p:spPr>
          <a:xfrm>
            <a:off x="7057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7" name="Google Shape;147;p21"/>
          <p:cNvSpPr txBox="1"/>
          <p:nvPr>
            <p:ph idx="13" type="subTitle"/>
          </p:nvPr>
        </p:nvSpPr>
        <p:spPr>
          <a:xfrm>
            <a:off x="8558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48" name="Google Shape;148;p21"/>
          <p:cNvSpPr txBox="1"/>
          <p:nvPr>
            <p:ph idx="14" type="subTitle"/>
          </p:nvPr>
        </p:nvSpPr>
        <p:spPr>
          <a:xfrm>
            <a:off x="6122325" y="3543463"/>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9pPr>
          </a:lstStyle>
          <a:p/>
        </p:txBody>
      </p:sp>
      <p:sp>
        <p:nvSpPr>
          <p:cNvPr id="149" name="Google Shape;149;p21"/>
          <p:cNvSpPr txBox="1"/>
          <p:nvPr>
            <p:ph idx="15" type="subTitle"/>
          </p:nvPr>
        </p:nvSpPr>
        <p:spPr>
          <a:xfrm>
            <a:off x="6272475" y="3883475"/>
            <a:ext cx="2015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0" name="Google Shape;150;p21"/>
          <p:cNvSpPr txBox="1"/>
          <p:nvPr>
            <p:ph type="title"/>
          </p:nvPr>
        </p:nvSpPr>
        <p:spPr>
          <a:xfrm>
            <a:off x="713225" y="445025"/>
            <a:ext cx="608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51" name="Google Shape;151;p2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52" name="Google Shape;152;p2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1_1">
    <p:spTree>
      <p:nvGrpSpPr>
        <p:cNvPr id="153" name="Shape 153"/>
        <p:cNvGrpSpPr/>
        <p:nvPr/>
      </p:nvGrpSpPr>
      <p:grpSpPr>
        <a:xfrm>
          <a:off x="0" y="0"/>
          <a:ext cx="0" cy="0"/>
          <a:chOff x="0" y="0"/>
          <a:chExt cx="0" cy="0"/>
        </a:xfrm>
      </p:grpSpPr>
      <p:sp>
        <p:nvSpPr>
          <p:cNvPr id="154" name="Google Shape;154;p22"/>
          <p:cNvSpPr txBox="1"/>
          <p:nvPr>
            <p:ph idx="1" type="subTitle"/>
          </p:nvPr>
        </p:nvSpPr>
        <p:spPr>
          <a:xfrm>
            <a:off x="49168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5" name="Google Shape;155;p22"/>
          <p:cNvSpPr txBox="1"/>
          <p:nvPr>
            <p:ph idx="2" type="subTitle"/>
          </p:nvPr>
        </p:nvSpPr>
        <p:spPr>
          <a:xfrm>
            <a:off x="50589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6" name="Google Shape;156;p22"/>
          <p:cNvSpPr txBox="1"/>
          <p:nvPr>
            <p:ph idx="3" type="subTitle"/>
          </p:nvPr>
        </p:nvSpPr>
        <p:spPr>
          <a:xfrm>
            <a:off x="1911150" y="1970400"/>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7" name="Google Shape;157;p22"/>
          <p:cNvSpPr txBox="1"/>
          <p:nvPr>
            <p:ph idx="4" type="subTitle"/>
          </p:nvPr>
        </p:nvSpPr>
        <p:spPr>
          <a:xfrm>
            <a:off x="2053300" y="2310413"/>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58" name="Google Shape;158;p22"/>
          <p:cNvSpPr txBox="1"/>
          <p:nvPr>
            <p:ph idx="5" type="subTitle"/>
          </p:nvPr>
        </p:nvSpPr>
        <p:spPr>
          <a:xfrm>
            <a:off x="49168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59" name="Google Shape;159;p22"/>
          <p:cNvSpPr txBox="1"/>
          <p:nvPr>
            <p:ph idx="6" type="subTitle"/>
          </p:nvPr>
        </p:nvSpPr>
        <p:spPr>
          <a:xfrm>
            <a:off x="50589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0" name="Google Shape;160;p22"/>
          <p:cNvSpPr txBox="1"/>
          <p:nvPr>
            <p:ph idx="7" type="subTitle"/>
          </p:nvPr>
        </p:nvSpPr>
        <p:spPr>
          <a:xfrm>
            <a:off x="1911150" y="3625538"/>
            <a:ext cx="23160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1" name="Google Shape;161;p22"/>
          <p:cNvSpPr txBox="1"/>
          <p:nvPr>
            <p:ph idx="8" type="subTitle"/>
          </p:nvPr>
        </p:nvSpPr>
        <p:spPr>
          <a:xfrm>
            <a:off x="2053200" y="3965550"/>
            <a:ext cx="2031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2" name="Google Shape;162;p22"/>
          <p:cNvSpPr txBox="1"/>
          <p:nvPr>
            <p:ph type="title"/>
          </p:nvPr>
        </p:nvSpPr>
        <p:spPr>
          <a:xfrm>
            <a:off x="713225" y="445025"/>
            <a:ext cx="648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63" name="Google Shape;163;p2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64" name="Google Shape;164;p2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4_2_2">
    <p:spTree>
      <p:nvGrpSpPr>
        <p:cNvPr id="165" name="Shape 165"/>
        <p:cNvGrpSpPr/>
        <p:nvPr/>
      </p:nvGrpSpPr>
      <p:grpSpPr>
        <a:xfrm>
          <a:off x="0" y="0"/>
          <a:ext cx="0" cy="0"/>
          <a:chOff x="0" y="0"/>
          <a:chExt cx="0" cy="0"/>
        </a:xfrm>
      </p:grpSpPr>
      <p:sp>
        <p:nvSpPr>
          <p:cNvPr id="166" name="Google Shape;166;p23"/>
          <p:cNvSpPr txBox="1"/>
          <p:nvPr>
            <p:ph idx="1" type="subTitle"/>
          </p:nvPr>
        </p:nvSpPr>
        <p:spPr>
          <a:xfrm>
            <a:off x="3568125"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7" name="Google Shape;167;p23"/>
          <p:cNvSpPr txBox="1"/>
          <p:nvPr>
            <p:ph idx="2" type="subTitle"/>
          </p:nvPr>
        </p:nvSpPr>
        <p:spPr>
          <a:xfrm>
            <a:off x="3568125"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68" name="Google Shape;168;p23"/>
          <p:cNvSpPr txBox="1"/>
          <p:nvPr>
            <p:ph idx="3" type="subTitle"/>
          </p:nvPr>
        </p:nvSpPr>
        <p:spPr>
          <a:xfrm>
            <a:off x="10883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69" name="Google Shape;169;p23"/>
          <p:cNvSpPr txBox="1"/>
          <p:nvPr>
            <p:ph idx="4" type="subTitle"/>
          </p:nvPr>
        </p:nvSpPr>
        <p:spPr>
          <a:xfrm>
            <a:off x="1088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0" name="Google Shape;170;p23"/>
          <p:cNvSpPr txBox="1"/>
          <p:nvPr>
            <p:ph idx="5" type="subTitle"/>
          </p:nvPr>
        </p:nvSpPr>
        <p:spPr>
          <a:xfrm>
            <a:off x="6055450" y="2994600"/>
            <a:ext cx="20154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71" name="Google Shape;171;p23"/>
          <p:cNvSpPr txBox="1"/>
          <p:nvPr>
            <p:ph idx="6" type="subTitle"/>
          </p:nvPr>
        </p:nvSpPr>
        <p:spPr>
          <a:xfrm>
            <a:off x="6055450" y="3334600"/>
            <a:ext cx="20154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2" name="Google Shape;172;p23"/>
          <p:cNvSpPr txBox="1"/>
          <p:nvPr>
            <p:ph type="title"/>
          </p:nvPr>
        </p:nvSpPr>
        <p:spPr>
          <a:xfrm>
            <a:off x="713225" y="445025"/>
            <a:ext cx="476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73" name="Google Shape;173;p2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4" name="Google Shape;174;p2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75" name="Google Shape;175;p23"/>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
    <p:spTree>
      <p:nvGrpSpPr>
        <p:cNvPr id="176" name="Shape 176"/>
        <p:cNvGrpSpPr/>
        <p:nvPr/>
      </p:nvGrpSpPr>
      <p:grpSpPr>
        <a:xfrm>
          <a:off x="0" y="0"/>
          <a:ext cx="0" cy="0"/>
          <a:chOff x="0" y="0"/>
          <a:chExt cx="0" cy="0"/>
        </a:xfrm>
      </p:grpSpPr>
      <p:sp>
        <p:nvSpPr>
          <p:cNvPr id="177" name="Google Shape;177;p24"/>
          <p:cNvSpPr txBox="1"/>
          <p:nvPr>
            <p:ph idx="1" type="subTitle"/>
          </p:nvPr>
        </p:nvSpPr>
        <p:spPr>
          <a:xfrm>
            <a:off x="4750187" y="1722900"/>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78" name="Google Shape;178;p24"/>
          <p:cNvSpPr txBox="1"/>
          <p:nvPr>
            <p:ph idx="2" type="subTitle"/>
          </p:nvPr>
        </p:nvSpPr>
        <p:spPr>
          <a:xfrm>
            <a:off x="4750184" y="2062900"/>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79" name="Google Shape;179;p24"/>
          <p:cNvSpPr txBox="1"/>
          <p:nvPr>
            <p:ph idx="3" type="subTitle"/>
          </p:nvPr>
        </p:nvSpPr>
        <p:spPr>
          <a:xfrm>
            <a:off x="2306462" y="1722900"/>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0" name="Google Shape;180;p24"/>
          <p:cNvSpPr txBox="1"/>
          <p:nvPr>
            <p:ph idx="4" type="subTitle"/>
          </p:nvPr>
        </p:nvSpPr>
        <p:spPr>
          <a:xfrm>
            <a:off x="2306462" y="2062900"/>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1" name="Google Shape;181;p24"/>
          <p:cNvSpPr txBox="1"/>
          <p:nvPr>
            <p:ph idx="5" type="subTitle"/>
          </p:nvPr>
        </p:nvSpPr>
        <p:spPr>
          <a:xfrm>
            <a:off x="4750187" y="3158925"/>
            <a:ext cx="2014800" cy="3570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2" name="Google Shape;182;p24"/>
          <p:cNvSpPr txBox="1"/>
          <p:nvPr>
            <p:ph idx="6" type="subTitle"/>
          </p:nvPr>
        </p:nvSpPr>
        <p:spPr>
          <a:xfrm>
            <a:off x="4750184" y="3498925"/>
            <a:ext cx="2014800" cy="5727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3" name="Google Shape;183;p24"/>
          <p:cNvSpPr txBox="1"/>
          <p:nvPr>
            <p:ph idx="7" type="subTitle"/>
          </p:nvPr>
        </p:nvSpPr>
        <p:spPr>
          <a:xfrm>
            <a:off x="2306462" y="3158925"/>
            <a:ext cx="20148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184" name="Google Shape;184;p24"/>
          <p:cNvSpPr txBox="1"/>
          <p:nvPr>
            <p:ph idx="8" type="subTitle"/>
          </p:nvPr>
        </p:nvSpPr>
        <p:spPr>
          <a:xfrm>
            <a:off x="2306462" y="3498925"/>
            <a:ext cx="20148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85" name="Google Shape;185;p24"/>
          <p:cNvSpPr txBox="1"/>
          <p:nvPr>
            <p:ph type="title"/>
          </p:nvPr>
        </p:nvSpPr>
        <p:spPr>
          <a:xfrm>
            <a:off x="713225" y="445025"/>
            <a:ext cx="27858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186" name="Google Shape;186;p2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87" name="Google Shape;187;p2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188" name="Shape 188"/>
        <p:cNvGrpSpPr/>
        <p:nvPr/>
      </p:nvGrpSpPr>
      <p:grpSpPr>
        <a:xfrm>
          <a:off x="0" y="0"/>
          <a:ext cx="0" cy="0"/>
          <a:chOff x="0" y="0"/>
          <a:chExt cx="0" cy="0"/>
        </a:xfrm>
      </p:grpSpPr>
      <p:sp>
        <p:nvSpPr>
          <p:cNvPr id="189" name="Google Shape;189;p25"/>
          <p:cNvSpPr txBox="1"/>
          <p:nvPr>
            <p:ph hasCustomPrompt="1" type="title"/>
          </p:nvPr>
        </p:nvSpPr>
        <p:spPr>
          <a:xfrm>
            <a:off x="2592925" y="71460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5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0" name="Google Shape;190;p25"/>
          <p:cNvSpPr txBox="1"/>
          <p:nvPr>
            <p:ph idx="1" type="subTitle"/>
          </p:nvPr>
        </p:nvSpPr>
        <p:spPr>
          <a:xfrm>
            <a:off x="2364984" y="134640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1" name="Google Shape;191;p25"/>
          <p:cNvSpPr txBox="1"/>
          <p:nvPr>
            <p:ph hasCustomPrompt="1" idx="2" type="title"/>
          </p:nvPr>
        </p:nvSpPr>
        <p:spPr>
          <a:xfrm>
            <a:off x="2592925" y="2063025"/>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2" name="Google Shape;192;p25"/>
          <p:cNvSpPr txBox="1"/>
          <p:nvPr>
            <p:ph idx="3" type="subTitle"/>
          </p:nvPr>
        </p:nvSpPr>
        <p:spPr>
          <a:xfrm>
            <a:off x="2364984" y="2694825"/>
            <a:ext cx="4414200" cy="37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193" name="Google Shape;193;p25"/>
          <p:cNvSpPr txBox="1"/>
          <p:nvPr>
            <p:ph hasCustomPrompt="1" idx="4" type="title"/>
          </p:nvPr>
        </p:nvSpPr>
        <p:spPr>
          <a:xfrm>
            <a:off x="2592925" y="3411450"/>
            <a:ext cx="3958200" cy="615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5000"/>
              <a:buNone/>
              <a:defRPr sz="4300">
                <a:solidFill>
                  <a:schemeClr val="accent1"/>
                </a:solidFill>
              </a:defRPr>
            </a:lvl1pPr>
            <a:lvl2pPr lvl="1"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2pPr>
            <a:lvl3pPr lvl="2"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3pPr>
            <a:lvl4pPr lvl="3"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4pPr>
            <a:lvl5pPr lvl="4"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5pPr>
            <a:lvl6pPr lvl="5"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6pPr>
            <a:lvl7pPr lvl="6"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7pPr>
            <a:lvl8pPr lvl="7"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8pPr>
            <a:lvl9pPr lvl="8" rtl="0" algn="ctr">
              <a:spcBef>
                <a:spcPts val="0"/>
              </a:spcBef>
              <a:spcAft>
                <a:spcPts val="0"/>
              </a:spcAft>
              <a:buClr>
                <a:schemeClr val="accent1"/>
              </a:buClr>
              <a:buSzPts val="12000"/>
              <a:buFont typeface="Russo One"/>
              <a:buNone/>
              <a:defRPr sz="12000">
                <a:solidFill>
                  <a:schemeClr val="accent1"/>
                </a:solidFill>
                <a:latin typeface="Russo One"/>
                <a:ea typeface="Russo One"/>
                <a:cs typeface="Russo One"/>
                <a:sym typeface="Russo One"/>
              </a:defRPr>
            </a:lvl9pPr>
          </a:lstStyle>
          <a:p>
            <a:r>
              <a:t>xx%</a:t>
            </a:r>
          </a:p>
        </p:txBody>
      </p:sp>
      <p:sp>
        <p:nvSpPr>
          <p:cNvPr id="194" name="Google Shape;194;p25"/>
          <p:cNvSpPr txBox="1"/>
          <p:nvPr>
            <p:ph idx="5" type="subTitle"/>
          </p:nvPr>
        </p:nvSpPr>
        <p:spPr>
          <a:xfrm>
            <a:off x="2364950" y="4043250"/>
            <a:ext cx="4414200" cy="37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5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195" name="Google Shape;195;p2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196" name="Google Shape;196;p2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7_1">
    <p:spTree>
      <p:nvGrpSpPr>
        <p:cNvPr id="197" name="Shape 197"/>
        <p:cNvGrpSpPr/>
        <p:nvPr/>
      </p:nvGrpSpPr>
      <p:grpSpPr>
        <a:xfrm>
          <a:off x="0" y="0"/>
          <a:ext cx="0" cy="0"/>
          <a:chOff x="0" y="0"/>
          <a:chExt cx="0" cy="0"/>
        </a:xfrm>
      </p:grpSpPr>
      <p:sp>
        <p:nvSpPr>
          <p:cNvPr id="198" name="Google Shape;198;p26"/>
          <p:cNvSpPr txBox="1"/>
          <p:nvPr>
            <p:ph type="title"/>
          </p:nvPr>
        </p:nvSpPr>
        <p:spPr>
          <a:xfrm>
            <a:off x="803750" y="2025800"/>
            <a:ext cx="4087500" cy="673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9" name="Google Shape;199;p26"/>
          <p:cNvSpPr txBox="1"/>
          <p:nvPr>
            <p:ph idx="1" type="subTitle"/>
          </p:nvPr>
        </p:nvSpPr>
        <p:spPr>
          <a:xfrm>
            <a:off x="803750" y="2693525"/>
            <a:ext cx="3159300" cy="558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Josefin Sans"/>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cxnSp>
        <p:nvCxnSpPr>
          <p:cNvPr id="200" name="Google Shape;200;p2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1" name="Google Shape;201;p2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7_2">
    <p:spTree>
      <p:nvGrpSpPr>
        <p:cNvPr id="202" name="Shape 202"/>
        <p:cNvGrpSpPr/>
        <p:nvPr/>
      </p:nvGrpSpPr>
      <p:grpSpPr>
        <a:xfrm>
          <a:off x="0" y="0"/>
          <a:ext cx="0" cy="0"/>
          <a:chOff x="0" y="0"/>
          <a:chExt cx="0" cy="0"/>
        </a:xfrm>
      </p:grpSpPr>
      <p:sp>
        <p:nvSpPr>
          <p:cNvPr id="203" name="Google Shape;203;p27"/>
          <p:cNvSpPr txBox="1"/>
          <p:nvPr>
            <p:ph type="title"/>
          </p:nvPr>
        </p:nvSpPr>
        <p:spPr>
          <a:xfrm>
            <a:off x="4490150" y="2047725"/>
            <a:ext cx="3364200" cy="628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spcBef>
                <a:spcPts val="0"/>
              </a:spcBef>
              <a:spcAft>
                <a:spcPts val="0"/>
              </a:spcAft>
              <a:buSzPts val="3000"/>
              <a:buNone/>
              <a:defRPr>
                <a:latin typeface="Open Sans SemiBold"/>
                <a:ea typeface="Open Sans SemiBold"/>
                <a:cs typeface="Open Sans SemiBold"/>
                <a:sym typeface="Open Sans SemiBold"/>
              </a:defRPr>
            </a:lvl2pPr>
            <a:lvl3pPr lvl="2" rtl="0">
              <a:spcBef>
                <a:spcPts val="0"/>
              </a:spcBef>
              <a:spcAft>
                <a:spcPts val="0"/>
              </a:spcAft>
              <a:buSzPts val="3000"/>
              <a:buNone/>
              <a:defRPr>
                <a:latin typeface="Open Sans SemiBold"/>
                <a:ea typeface="Open Sans SemiBold"/>
                <a:cs typeface="Open Sans SemiBold"/>
                <a:sym typeface="Open Sans SemiBold"/>
              </a:defRPr>
            </a:lvl3pPr>
            <a:lvl4pPr lvl="3" rtl="0">
              <a:spcBef>
                <a:spcPts val="0"/>
              </a:spcBef>
              <a:spcAft>
                <a:spcPts val="0"/>
              </a:spcAft>
              <a:buSzPts val="3000"/>
              <a:buNone/>
              <a:defRPr>
                <a:latin typeface="Open Sans SemiBold"/>
                <a:ea typeface="Open Sans SemiBold"/>
                <a:cs typeface="Open Sans SemiBold"/>
                <a:sym typeface="Open Sans SemiBold"/>
              </a:defRPr>
            </a:lvl4pPr>
            <a:lvl5pPr lvl="4" rtl="0">
              <a:spcBef>
                <a:spcPts val="0"/>
              </a:spcBef>
              <a:spcAft>
                <a:spcPts val="0"/>
              </a:spcAft>
              <a:buSzPts val="3000"/>
              <a:buNone/>
              <a:defRPr>
                <a:latin typeface="Open Sans SemiBold"/>
                <a:ea typeface="Open Sans SemiBold"/>
                <a:cs typeface="Open Sans SemiBold"/>
                <a:sym typeface="Open Sans SemiBold"/>
              </a:defRPr>
            </a:lvl5pPr>
            <a:lvl6pPr lvl="5" rtl="0">
              <a:spcBef>
                <a:spcPts val="0"/>
              </a:spcBef>
              <a:spcAft>
                <a:spcPts val="0"/>
              </a:spcAft>
              <a:buSzPts val="3000"/>
              <a:buNone/>
              <a:defRPr>
                <a:latin typeface="Open Sans SemiBold"/>
                <a:ea typeface="Open Sans SemiBold"/>
                <a:cs typeface="Open Sans SemiBold"/>
                <a:sym typeface="Open Sans SemiBold"/>
              </a:defRPr>
            </a:lvl6pPr>
            <a:lvl7pPr lvl="6" rtl="0">
              <a:spcBef>
                <a:spcPts val="0"/>
              </a:spcBef>
              <a:spcAft>
                <a:spcPts val="0"/>
              </a:spcAft>
              <a:buSzPts val="3000"/>
              <a:buNone/>
              <a:defRPr>
                <a:latin typeface="Open Sans SemiBold"/>
                <a:ea typeface="Open Sans SemiBold"/>
                <a:cs typeface="Open Sans SemiBold"/>
                <a:sym typeface="Open Sans SemiBold"/>
              </a:defRPr>
            </a:lvl7pPr>
            <a:lvl8pPr lvl="7" rtl="0">
              <a:spcBef>
                <a:spcPts val="0"/>
              </a:spcBef>
              <a:spcAft>
                <a:spcPts val="0"/>
              </a:spcAft>
              <a:buSzPts val="3000"/>
              <a:buNone/>
              <a:defRPr>
                <a:latin typeface="Open Sans SemiBold"/>
                <a:ea typeface="Open Sans SemiBold"/>
                <a:cs typeface="Open Sans SemiBold"/>
                <a:sym typeface="Open Sans SemiBold"/>
              </a:defRPr>
            </a:lvl8pPr>
            <a:lvl9pPr lvl="8" rtl="0">
              <a:spcBef>
                <a:spcPts val="0"/>
              </a:spcBef>
              <a:spcAft>
                <a:spcPts val="0"/>
              </a:spcAft>
              <a:buSzPts val="3000"/>
              <a:buNone/>
              <a:defRPr>
                <a:latin typeface="Open Sans SemiBold"/>
                <a:ea typeface="Open Sans SemiBold"/>
                <a:cs typeface="Open Sans SemiBold"/>
                <a:sym typeface="Open Sans SemiBold"/>
              </a:defRPr>
            </a:lvl9pPr>
          </a:lstStyle>
          <a:p/>
        </p:txBody>
      </p:sp>
      <p:sp>
        <p:nvSpPr>
          <p:cNvPr id="204" name="Google Shape;204;p27"/>
          <p:cNvSpPr txBox="1"/>
          <p:nvPr>
            <p:ph idx="1" type="subTitle"/>
          </p:nvPr>
        </p:nvSpPr>
        <p:spPr>
          <a:xfrm>
            <a:off x="4855550" y="2694825"/>
            <a:ext cx="2998800" cy="5580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Font typeface="Josefin Sans"/>
              <a:buNone/>
              <a:defRPr sz="1400"/>
            </a:lvl1pPr>
            <a:lvl2pPr lvl="1" rtl="0">
              <a:spcBef>
                <a:spcPts val="0"/>
              </a:spcBef>
              <a:spcAft>
                <a:spcPts val="0"/>
              </a:spcAft>
              <a:buSzPts val="1500"/>
              <a:buNone/>
              <a:defRPr sz="1500"/>
            </a:lvl2pPr>
            <a:lvl3pPr lvl="2" rtl="0">
              <a:spcBef>
                <a:spcPts val="0"/>
              </a:spcBef>
              <a:spcAft>
                <a:spcPts val="0"/>
              </a:spcAft>
              <a:buSzPts val="1500"/>
              <a:buNone/>
              <a:defRPr sz="1500"/>
            </a:lvl3pPr>
            <a:lvl4pPr lvl="3" rtl="0">
              <a:spcBef>
                <a:spcPts val="0"/>
              </a:spcBef>
              <a:spcAft>
                <a:spcPts val="0"/>
              </a:spcAft>
              <a:buSzPts val="1500"/>
              <a:buNone/>
              <a:defRPr sz="1500"/>
            </a:lvl4pPr>
            <a:lvl5pPr lvl="4" rtl="0">
              <a:spcBef>
                <a:spcPts val="0"/>
              </a:spcBef>
              <a:spcAft>
                <a:spcPts val="0"/>
              </a:spcAft>
              <a:buSzPts val="1500"/>
              <a:buNone/>
              <a:defRPr sz="1500"/>
            </a:lvl5pPr>
            <a:lvl6pPr lvl="5" rtl="0">
              <a:spcBef>
                <a:spcPts val="0"/>
              </a:spcBef>
              <a:spcAft>
                <a:spcPts val="0"/>
              </a:spcAft>
              <a:buSzPts val="1500"/>
              <a:buNone/>
              <a:defRPr sz="1500"/>
            </a:lvl6pPr>
            <a:lvl7pPr lvl="6" rtl="0">
              <a:spcBef>
                <a:spcPts val="0"/>
              </a:spcBef>
              <a:spcAft>
                <a:spcPts val="0"/>
              </a:spcAft>
              <a:buSzPts val="1500"/>
              <a:buNone/>
              <a:defRPr sz="1500"/>
            </a:lvl7pPr>
            <a:lvl8pPr lvl="7" rtl="0">
              <a:spcBef>
                <a:spcPts val="0"/>
              </a:spcBef>
              <a:spcAft>
                <a:spcPts val="0"/>
              </a:spcAft>
              <a:buSzPts val="1500"/>
              <a:buNone/>
              <a:defRPr sz="1500"/>
            </a:lvl8pPr>
            <a:lvl9pPr lvl="8" rtl="0">
              <a:spcBef>
                <a:spcPts val="0"/>
              </a:spcBef>
              <a:spcAft>
                <a:spcPts val="0"/>
              </a:spcAft>
              <a:buSzPts val="1500"/>
              <a:buNone/>
              <a:defRPr sz="1500"/>
            </a:lvl9pPr>
          </a:lstStyle>
          <a:p/>
        </p:txBody>
      </p:sp>
      <p:cxnSp>
        <p:nvCxnSpPr>
          <p:cNvPr id="205" name="Google Shape;205;p2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06" name="Google Shape;206;p2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8">
    <p:spTree>
      <p:nvGrpSpPr>
        <p:cNvPr id="207" name="Shape 207"/>
        <p:cNvGrpSpPr/>
        <p:nvPr/>
      </p:nvGrpSpPr>
      <p:grpSpPr>
        <a:xfrm>
          <a:off x="0" y="0"/>
          <a:ext cx="0" cy="0"/>
          <a:chOff x="0" y="0"/>
          <a:chExt cx="0" cy="0"/>
        </a:xfrm>
      </p:grpSpPr>
      <p:sp>
        <p:nvSpPr>
          <p:cNvPr id="208" name="Google Shape;208;p28"/>
          <p:cNvSpPr txBox="1"/>
          <p:nvPr>
            <p:ph idx="1" type="subTitle"/>
          </p:nvPr>
        </p:nvSpPr>
        <p:spPr>
          <a:xfrm>
            <a:off x="4166800" y="1453525"/>
            <a:ext cx="3957600" cy="2889000"/>
          </a:xfrm>
          <a:prstGeom prst="rect">
            <a:avLst/>
          </a:prstGeom>
        </p:spPr>
        <p:txBody>
          <a:bodyPr anchorCtr="0" anchor="ctr" bIns="91425" lIns="91425" spcFirstLastPara="1" rIns="91425" wrap="square" tIns="91425">
            <a:noAutofit/>
          </a:bodyPr>
          <a:lstStyle>
            <a:lvl1pPr lvl="0" marR="38100" rtl="0" algn="ctr">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209" name="Google Shape;209;p28"/>
          <p:cNvSpPr txBox="1"/>
          <p:nvPr>
            <p:ph type="title"/>
          </p:nvPr>
        </p:nvSpPr>
        <p:spPr>
          <a:xfrm>
            <a:off x="713225" y="445025"/>
            <a:ext cx="4502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10" name="Google Shape;210;p2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1" name="Google Shape;211;p2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12" name="Google Shape;212;p28"/>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9">
    <p:spTree>
      <p:nvGrpSpPr>
        <p:cNvPr id="213" name="Shape 213"/>
        <p:cNvGrpSpPr/>
        <p:nvPr/>
      </p:nvGrpSpPr>
      <p:grpSpPr>
        <a:xfrm>
          <a:off x="0" y="0"/>
          <a:ext cx="0" cy="0"/>
          <a:chOff x="0" y="0"/>
          <a:chExt cx="0" cy="0"/>
        </a:xfrm>
      </p:grpSpPr>
      <p:sp>
        <p:nvSpPr>
          <p:cNvPr id="214" name="Google Shape;214;p29"/>
          <p:cNvSpPr txBox="1"/>
          <p:nvPr>
            <p:ph idx="1" type="subTitle"/>
          </p:nvPr>
        </p:nvSpPr>
        <p:spPr>
          <a:xfrm>
            <a:off x="4816075"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15" name="Google Shape;215;p29"/>
          <p:cNvSpPr txBox="1"/>
          <p:nvPr>
            <p:ph idx="2" type="subTitle"/>
          </p:nvPr>
        </p:nvSpPr>
        <p:spPr>
          <a:xfrm>
            <a:off x="4816200"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6" name="Google Shape;216;p29"/>
          <p:cNvSpPr txBox="1"/>
          <p:nvPr>
            <p:ph idx="3" type="subTitle"/>
          </p:nvPr>
        </p:nvSpPr>
        <p:spPr>
          <a:xfrm>
            <a:off x="1385829" y="3616375"/>
            <a:ext cx="2942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rtl="0" algn="ctr">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p:txBody>
      </p:sp>
      <p:sp>
        <p:nvSpPr>
          <p:cNvPr id="217" name="Google Shape;217;p29"/>
          <p:cNvSpPr txBox="1"/>
          <p:nvPr>
            <p:ph idx="4" type="subTitle"/>
          </p:nvPr>
        </p:nvSpPr>
        <p:spPr>
          <a:xfrm>
            <a:off x="1386025" y="3956375"/>
            <a:ext cx="2941800" cy="652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18" name="Google Shape;218;p29"/>
          <p:cNvSpPr txBox="1"/>
          <p:nvPr>
            <p:ph type="title"/>
          </p:nvPr>
        </p:nvSpPr>
        <p:spPr>
          <a:xfrm>
            <a:off x="713225" y="445025"/>
            <a:ext cx="2729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p:txBody>
      </p:sp>
      <p:cxnSp>
        <p:nvCxnSpPr>
          <p:cNvPr id="219" name="Google Shape;219;p2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0" name="Google Shape;220;p2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
    <p:spTree>
      <p:nvGrpSpPr>
        <p:cNvPr id="221" name="Shape 221"/>
        <p:cNvGrpSpPr/>
        <p:nvPr/>
      </p:nvGrpSpPr>
      <p:grpSpPr>
        <a:xfrm>
          <a:off x="0" y="0"/>
          <a:ext cx="0" cy="0"/>
          <a:chOff x="0" y="0"/>
          <a:chExt cx="0" cy="0"/>
        </a:xfrm>
      </p:grpSpPr>
      <p:sp>
        <p:nvSpPr>
          <p:cNvPr id="222" name="Google Shape;222;p30"/>
          <p:cNvSpPr txBox="1"/>
          <p:nvPr>
            <p:ph type="title"/>
          </p:nvPr>
        </p:nvSpPr>
        <p:spPr>
          <a:xfrm>
            <a:off x="2832900" y="791200"/>
            <a:ext cx="3478200" cy="92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5300"/>
              <a:buNone/>
              <a:defRPr sz="7000"/>
            </a:lvl1pPr>
            <a:lvl2pPr lvl="1" rtl="0" algn="ctr">
              <a:spcBef>
                <a:spcPts val="0"/>
              </a:spcBef>
              <a:spcAft>
                <a:spcPts val="0"/>
              </a:spcAft>
              <a:buSzPts val="3000"/>
              <a:buNone/>
              <a:defRPr>
                <a:latin typeface="Open Sans"/>
                <a:ea typeface="Open Sans"/>
                <a:cs typeface="Open Sans"/>
                <a:sym typeface="Open Sans"/>
              </a:defRPr>
            </a:lvl2pPr>
            <a:lvl3pPr lvl="2" rtl="0" algn="ctr">
              <a:spcBef>
                <a:spcPts val="0"/>
              </a:spcBef>
              <a:spcAft>
                <a:spcPts val="0"/>
              </a:spcAft>
              <a:buSzPts val="3000"/>
              <a:buNone/>
              <a:defRPr>
                <a:latin typeface="Open Sans"/>
                <a:ea typeface="Open Sans"/>
                <a:cs typeface="Open Sans"/>
                <a:sym typeface="Open Sans"/>
              </a:defRPr>
            </a:lvl3pPr>
            <a:lvl4pPr lvl="3" rtl="0" algn="ctr">
              <a:spcBef>
                <a:spcPts val="0"/>
              </a:spcBef>
              <a:spcAft>
                <a:spcPts val="0"/>
              </a:spcAft>
              <a:buSzPts val="3000"/>
              <a:buNone/>
              <a:defRPr>
                <a:latin typeface="Open Sans"/>
                <a:ea typeface="Open Sans"/>
                <a:cs typeface="Open Sans"/>
                <a:sym typeface="Open Sans"/>
              </a:defRPr>
            </a:lvl4pPr>
            <a:lvl5pPr lvl="4" rtl="0" algn="ctr">
              <a:spcBef>
                <a:spcPts val="0"/>
              </a:spcBef>
              <a:spcAft>
                <a:spcPts val="0"/>
              </a:spcAft>
              <a:buSzPts val="3000"/>
              <a:buNone/>
              <a:defRPr>
                <a:latin typeface="Open Sans"/>
                <a:ea typeface="Open Sans"/>
                <a:cs typeface="Open Sans"/>
                <a:sym typeface="Open Sans"/>
              </a:defRPr>
            </a:lvl5pPr>
            <a:lvl6pPr lvl="5" rtl="0" algn="ctr">
              <a:spcBef>
                <a:spcPts val="0"/>
              </a:spcBef>
              <a:spcAft>
                <a:spcPts val="0"/>
              </a:spcAft>
              <a:buSzPts val="3000"/>
              <a:buNone/>
              <a:defRPr>
                <a:latin typeface="Open Sans"/>
                <a:ea typeface="Open Sans"/>
                <a:cs typeface="Open Sans"/>
                <a:sym typeface="Open Sans"/>
              </a:defRPr>
            </a:lvl6pPr>
            <a:lvl7pPr lvl="6" rtl="0" algn="ctr">
              <a:spcBef>
                <a:spcPts val="0"/>
              </a:spcBef>
              <a:spcAft>
                <a:spcPts val="0"/>
              </a:spcAft>
              <a:buSzPts val="3000"/>
              <a:buNone/>
              <a:defRPr>
                <a:latin typeface="Open Sans"/>
                <a:ea typeface="Open Sans"/>
                <a:cs typeface="Open Sans"/>
                <a:sym typeface="Open Sans"/>
              </a:defRPr>
            </a:lvl7pPr>
            <a:lvl8pPr lvl="7" rtl="0" algn="ctr">
              <a:spcBef>
                <a:spcPts val="0"/>
              </a:spcBef>
              <a:spcAft>
                <a:spcPts val="0"/>
              </a:spcAft>
              <a:buSzPts val="3000"/>
              <a:buNone/>
              <a:defRPr>
                <a:latin typeface="Open Sans"/>
                <a:ea typeface="Open Sans"/>
                <a:cs typeface="Open Sans"/>
                <a:sym typeface="Open Sans"/>
              </a:defRPr>
            </a:lvl8pPr>
            <a:lvl9pPr lvl="8" rtl="0" algn="ctr">
              <a:spcBef>
                <a:spcPts val="0"/>
              </a:spcBef>
              <a:spcAft>
                <a:spcPts val="0"/>
              </a:spcAft>
              <a:buSzPts val="3000"/>
              <a:buNone/>
              <a:defRPr>
                <a:latin typeface="Open Sans"/>
                <a:ea typeface="Open Sans"/>
                <a:cs typeface="Open Sans"/>
                <a:sym typeface="Open Sans"/>
              </a:defRPr>
            </a:lvl9pPr>
          </a:lstStyle>
          <a:p/>
        </p:txBody>
      </p:sp>
      <p:sp>
        <p:nvSpPr>
          <p:cNvPr id="223" name="Google Shape;223;p30"/>
          <p:cNvSpPr txBox="1"/>
          <p:nvPr>
            <p:ph idx="1" type="subTitle"/>
          </p:nvPr>
        </p:nvSpPr>
        <p:spPr>
          <a:xfrm>
            <a:off x="2983350" y="1749425"/>
            <a:ext cx="3177300" cy="9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24" name="Google Shape;224;p30"/>
          <p:cNvSpPr txBox="1"/>
          <p:nvPr/>
        </p:nvSpPr>
        <p:spPr>
          <a:xfrm>
            <a:off x="2900450" y="3438275"/>
            <a:ext cx="3343200" cy="716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2"/>
                </a:solidFill>
                <a:latin typeface="Montserrat"/>
                <a:ea typeface="Montserrat"/>
                <a:cs typeface="Montserrat"/>
                <a:sym typeface="Montserrat"/>
              </a:rPr>
              <a:t>CREDITS</a:t>
            </a:r>
            <a:r>
              <a:rPr lang="en" sz="1000">
                <a:solidFill>
                  <a:schemeClr val="dk2"/>
                </a:solidFill>
                <a:latin typeface="Montserrat"/>
                <a:ea typeface="Montserrat"/>
                <a:cs typeface="Montserrat"/>
                <a:sym typeface="Montserrat"/>
              </a:rPr>
              <a:t>: This presentation template was created by </a:t>
            </a:r>
            <a:r>
              <a:rPr b="1" lang="en" sz="1000">
                <a:solidFill>
                  <a:schemeClr val="dk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000">
                <a:solidFill>
                  <a:schemeClr val="dk2"/>
                </a:solidFill>
                <a:latin typeface="Montserrat"/>
                <a:ea typeface="Montserrat"/>
                <a:cs typeface="Montserrat"/>
                <a:sym typeface="Montserrat"/>
              </a:rPr>
              <a:t>, including icons by </a:t>
            </a:r>
            <a:r>
              <a:rPr b="1" lang="en" sz="1000">
                <a:solidFill>
                  <a:schemeClr val="dk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000">
                <a:solidFill>
                  <a:schemeClr val="dk2"/>
                </a:solidFill>
                <a:latin typeface="Montserrat"/>
                <a:ea typeface="Montserrat"/>
                <a:cs typeface="Montserrat"/>
                <a:sym typeface="Montserrat"/>
              </a:rPr>
              <a:t>,and infographics &amp; images by </a:t>
            </a:r>
            <a:r>
              <a:rPr b="1" lang="en" sz="1000">
                <a:solidFill>
                  <a:schemeClr val="dk2"/>
                </a:solidFill>
                <a:uFill>
                  <a:noFill/>
                </a:uFill>
                <a:latin typeface="Montserrat"/>
                <a:ea typeface="Montserrat"/>
                <a:cs typeface="Montserrat"/>
                <a:sym typeface="Montserrat"/>
                <a:hlinkClick r:id="rId4">
                  <a:extLst>
                    <a:ext uri="{A12FA001-AC4F-418D-AE19-62706E023703}">
                      <ahyp:hlinkClr val="tx"/>
                    </a:ext>
                  </a:extLst>
                </a:hlinkClick>
              </a:rPr>
              <a:t>Freepik</a:t>
            </a:r>
            <a:endParaRPr b="1" sz="1000">
              <a:solidFill>
                <a:schemeClr val="dk2"/>
              </a:solidFill>
              <a:latin typeface="Montserrat"/>
              <a:ea typeface="Montserrat"/>
              <a:cs typeface="Montserrat"/>
              <a:sym typeface="Montserrat"/>
            </a:endParaRPr>
          </a:p>
        </p:txBody>
      </p:sp>
      <p:cxnSp>
        <p:nvCxnSpPr>
          <p:cNvPr id="225" name="Google Shape;225;p3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6" name="Google Shape;226;p30"/>
          <p:cNvCxnSpPr/>
          <p:nvPr/>
        </p:nvCxnSpPr>
        <p:spPr>
          <a:xfrm>
            <a:off x="-257975" y="3935375"/>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27" name="Google Shape;227;p3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28" name="Google Shape;228;p30"/>
          <p:cNvCxnSpPr/>
          <p:nvPr/>
        </p:nvCxnSpPr>
        <p:spPr>
          <a:xfrm>
            <a:off x="6467450" y="-72550"/>
            <a:ext cx="3047400" cy="13464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txBox="1"/>
          <p:nvPr>
            <p:ph type="title"/>
          </p:nvPr>
        </p:nvSpPr>
        <p:spPr>
          <a:xfrm>
            <a:off x="713225" y="445025"/>
            <a:ext cx="4711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1"/>
              </a:buClr>
              <a:buSzPts val="1800"/>
              <a:buFont typeface="Lato"/>
              <a:buChar char="●"/>
              <a:defRPr sz="1100"/>
            </a:lvl1pPr>
            <a:lvl2pPr indent="-317500" lvl="1" marL="914400">
              <a:spcBef>
                <a:spcPts val="0"/>
              </a:spcBef>
              <a:spcAft>
                <a:spcPts val="0"/>
              </a:spcAft>
              <a:buClr>
                <a:schemeClr val="dk1"/>
              </a:buClr>
              <a:buSzPts val="1400"/>
              <a:buFont typeface="Lato"/>
              <a:buChar char="○"/>
              <a:defRPr/>
            </a:lvl2pPr>
            <a:lvl3pPr indent="-317500" lvl="2" marL="1371600">
              <a:spcBef>
                <a:spcPts val="0"/>
              </a:spcBef>
              <a:spcAft>
                <a:spcPts val="0"/>
              </a:spcAft>
              <a:buClr>
                <a:schemeClr val="dk1"/>
              </a:buClr>
              <a:buSzPts val="1400"/>
              <a:buFont typeface="Lato"/>
              <a:buChar char="■"/>
              <a:defRPr/>
            </a:lvl3pPr>
            <a:lvl4pPr indent="-317500" lvl="3" marL="1828800">
              <a:spcBef>
                <a:spcPts val="0"/>
              </a:spcBef>
              <a:spcAft>
                <a:spcPts val="0"/>
              </a:spcAft>
              <a:buClr>
                <a:schemeClr val="dk1"/>
              </a:buClr>
              <a:buSzPts val="1400"/>
              <a:buFont typeface="Lato"/>
              <a:buChar char="●"/>
              <a:defRPr/>
            </a:lvl4pPr>
            <a:lvl5pPr indent="-317500" lvl="4" marL="2286000">
              <a:spcBef>
                <a:spcPts val="0"/>
              </a:spcBef>
              <a:spcAft>
                <a:spcPts val="0"/>
              </a:spcAft>
              <a:buClr>
                <a:schemeClr val="dk1"/>
              </a:buClr>
              <a:buSzPts val="1400"/>
              <a:buFont typeface="Lato"/>
              <a:buChar char="○"/>
              <a:defRPr/>
            </a:lvl5pPr>
            <a:lvl6pPr indent="-317500" lvl="5" marL="2743200">
              <a:spcBef>
                <a:spcPts val="0"/>
              </a:spcBef>
              <a:spcAft>
                <a:spcPts val="0"/>
              </a:spcAft>
              <a:buClr>
                <a:schemeClr val="dk1"/>
              </a:buClr>
              <a:buSzPts val="1400"/>
              <a:buFont typeface="Lato"/>
              <a:buChar char="■"/>
              <a:defRPr/>
            </a:lvl6pPr>
            <a:lvl7pPr indent="-317500" lvl="6" marL="3200400">
              <a:spcBef>
                <a:spcPts val="0"/>
              </a:spcBef>
              <a:spcAft>
                <a:spcPts val="0"/>
              </a:spcAft>
              <a:buClr>
                <a:schemeClr val="dk1"/>
              </a:buClr>
              <a:buSzPts val="1400"/>
              <a:buFont typeface="Lato"/>
              <a:buChar char="●"/>
              <a:defRPr/>
            </a:lvl7pPr>
            <a:lvl8pPr indent="-317500" lvl="7" marL="3657600">
              <a:spcBef>
                <a:spcPts val="0"/>
              </a:spcBef>
              <a:spcAft>
                <a:spcPts val="0"/>
              </a:spcAft>
              <a:buClr>
                <a:schemeClr val="dk1"/>
              </a:buClr>
              <a:buSzPts val="1400"/>
              <a:buFont typeface="Lato"/>
              <a:buChar char="○"/>
              <a:defRPr/>
            </a:lvl8pPr>
            <a:lvl9pPr indent="-317500" lvl="8" marL="4114800">
              <a:spcBef>
                <a:spcPts val="0"/>
              </a:spcBef>
              <a:spcAft>
                <a:spcPts val="0"/>
              </a:spcAft>
              <a:buClr>
                <a:schemeClr val="dk1"/>
              </a:buClr>
              <a:buSzPts val="1400"/>
              <a:buFont typeface="Lato"/>
              <a:buChar char="■"/>
              <a:defRPr/>
            </a:lvl9pPr>
          </a:lstStyle>
          <a:p/>
        </p:txBody>
      </p:sp>
      <p:cxnSp>
        <p:nvCxnSpPr>
          <p:cNvPr id="26" name="Google Shape;26;p4"/>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7" name="Google Shape;27;p4"/>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8" name="Google Shape;28;p4"/>
          <p:cNvCxnSpPr/>
          <p:nvPr/>
        </p:nvCxnSpPr>
        <p:spPr>
          <a:xfrm>
            <a:off x="6884900" y="-113600"/>
            <a:ext cx="2565600" cy="1306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229" name="Shape 229"/>
        <p:cNvGrpSpPr/>
        <p:nvPr/>
      </p:nvGrpSpPr>
      <p:grpSpPr>
        <a:xfrm>
          <a:off x="0" y="0"/>
          <a:ext cx="0" cy="0"/>
          <a:chOff x="0" y="0"/>
          <a:chExt cx="0" cy="0"/>
        </a:xfrm>
      </p:grpSpPr>
      <p:cxnSp>
        <p:nvCxnSpPr>
          <p:cNvPr id="230" name="Google Shape;230;p31"/>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1" name="Google Shape;231;p31"/>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232" name="Shape 232"/>
        <p:cNvGrpSpPr/>
        <p:nvPr/>
      </p:nvGrpSpPr>
      <p:grpSpPr>
        <a:xfrm>
          <a:off x="0" y="0"/>
          <a:ext cx="0" cy="0"/>
          <a:chOff x="0" y="0"/>
          <a:chExt cx="0" cy="0"/>
        </a:xfrm>
      </p:grpSpPr>
      <p:cxnSp>
        <p:nvCxnSpPr>
          <p:cNvPr id="233" name="Google Shape;233;p32"/>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4" name="Google Shape;234;p32"/>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5" name="Google Shape;235;p32"/>
          <p:cNvCxnSpPr/>
          <p:nvPr/>
        </p:nvCxnSpPr>
        <p:spPr>
          <a:xfrm>
            <a:off x="7434175" y="-125600"/>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236" name="Google Shape;236;p32"/>
          <p:cNvCxnSpPr/>
          <p:nvPr/>
        </p:nvCxnSpPr>
        <p:spPr>
          <a:xfrm>
            <a:off x="-147275" y="3943475"/>
            <a:ext cx="1993200" cy="1330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_1_1">
    <p:spTree>
      <p:nvGrpSpPr>
        <p:cNvPr id="237" name="Shape 237"/>
        <p:cNvGrpSpPr/>
        <p:nvPr/>
      </p:nvGrpSpPr>
      <p:grpSpPr>
        <a:xfrm>
          <a:off x="0" y="0"/>
          <a:ext cx="0" cy="0"/>
          <a:chOff x="0" y="0"/>
          <a:chExt cx="0" cy="0"/>
        </a:xfrm>
      </p:grpSpPr>
      <p:cxnSp>
        <p:nvCxnSpPr>
          <p:cNvPr id="238" name="Google Shape;238;p33"/>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39" name="Google Shape;239;p33"/>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240" name="Google Shape;240;p33"/>
          <p:cNvCxnSpPr/>
          <p:nvPr/>
        </p:nvCxnSpPr>
        <p:spPr>
          <a:xfrm flipH="1">
            <a:off x="6772150" y="3663450"/>
            <a:ext cx="2823300" cy="16332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44" name="Shape 244"/>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txBox="1"/>
          <p:nvPr>
            <p:ph type="title"/>
          </p:nvPr>
        </p:nvSpPr>
        <p:spPr>
          <a:xfrm>
            <a:off x="713225" y="445025"/>
            <a:ext cx="56811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5"/>
          <p:cNvSpPr txBox="1"/>
          <p:nvPr>
            <p:ph idx="1" type="subTitle"/>
          </p:nvPr>
        </p:nvSpPr>
        <p:spPr>
          <a:xfrm>
            <a:off x="50389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2" name="Google Shape;32;p5"/>
          <p:cNvSpPr txBox="1"/>
          <p:nvPr>
            <p:ph idx="2" type="subTitle"/>
          </p:nvPr>
        </p:nvSpPr>
        <p:spPr>
          <a:xfrm>
            <a:off x="50389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33" name="Google Shape;33;p5"/>
          <p:cNvSpPr txBox="1"/>
          <p:nvPr>
            <p:ph idx="3" type="subTitle"/>
          </p:nvPr>
        </p:nvSpPr>
        <p:spPr>
          <a:xfrm>
            <a:off x="1693175" y="2649025"/>
            <a:ext cx="2486100" cy="357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SzPts val="2400"/>
              <a:buFont typeface="Vidaloka"/>
              <a:buNone/>
              <a:defRPr b="1" sz="2400">
                <a:latin typeface="Vidaloka"/>
                <a:ea typeface="Vidaloka"/>
                <a:cs typeface="Vidaloka"/>
                <a:sym typeface="Vidaloka"/>
              </a:defRPr>
            </a:lvl2pPr>
            <a:lvl3pPr lvl="2" rtl="0" algn="ctr">
              <a:spcBef>
                <a:spcPts val="0"/>
              </a:spcBef>
              <a:spcAft>
                <a:spcPts val="0"/>
              </a:spcAft>
              <a:buSzPts val="2400"/>
              <a:buFont typeface="Vidaloka"/>
              <a:buNone/>
              <a:defRPr b="1" sz="2400">
                <a:latin typeface="Vidaloka"/>
                <a:ea typeface="Vidaloka"/>
                <a:cs typeface="Vidaloka"/>
                <a:sym typeface="Vidaloka"/>
              </a:defRPr>
            </a:lvl3pPr>
            <a:lvl4pPr lvl="3" rtl="0" algn="ctr">
              <a:spcBef>
                <a:spcPts val="0"/>
              </a:spcBef>
              <a:spcAft>
                <a:spcPts val="0"/>
              </a:spcAft>
              <a:buSzPts val="2400"/>
              <a:buFont typeface="Vidaloka"/>
              <a:buNone/>
              <a:defRPr b="1" sz="2400">
                <a:latin typeface="Vidaloka"/>
                <a:ea typeface="Vidaloka"/>
                <a:cs typeface="Vidaloka"/>
                <a:sym typeface="Vidaloka"/>
              </a:defRPr>
            </a:lvl4pPr>
            <a:lvl5pPr lvl="4" rtl="0" algn="ctr">
              <a:spcBef>
                <a:spcPts val="0"/>
              </a:spcBef>
              <a:spcAft>
                <a:spcPts val="0"/>
              </a:spcAft>
              <a:buSzPts val="2400"/>
              <a:buFont typeface="Vidaloka"/>
              <a:buNone/>
              <a:defRPr b="1" sz="2400">
                <a:latin typeface="Vidaloka"/>
                <a:ea typeface="Vidaloka"/>
                <a:cs typeface="Vidaloka"/>
                <a:sym typeface="Vidaloka"/>
              </a:defRPr>
            </a:lvl5pPr>
            <a:lvl6pPr lvl="5" rtl="0" algn="ctr">
              <a:spcBef>
                <a:spcPts val="0"/>
              </a:spcBef>
              <a:spcAft>
                <a:spcPts val="0"/>
              </a:spcAft>
              <a:buSzPts val="2400"/>
              <a:buFont typeface="Vidaloka"/>
              <a:buNone/>
              <a:defRPr b="1" sz="2400">
                <a:latin typeface="Vidaloka"/>
                <a:ea typeface="Vidaloka"/>
                <a:cs typeface="Vidaloka"/>
                <a:sym typeface="Vidaloka"/>
              </a:defRPr>
            </a:lvl6pPr>
            <a:lvl7pPr lvl="6" rtl="0" algn="ctr">
              <a:spcBef>
                <a:spcPts val="0"/>
              </a:spcBef>
              <a:spcAft>
                <a:spcPts val="0"/>
              </a:spcAft>
              <a:buSzPts val="2400"/>
              <a:buFont typeface="Vidaloka"/>
              <a:buNone/>
              <a:defRPr b="1" sz="2400">
                <a:latin typeface="Vidaloka"/>
                <a:ea typeface="Vidaloka"/>
                <a:cs typeface="Vidaloka"/>
                <a:sym typeface="Vidaloka"/>
              </a:defRPr>
            </a:lvl7pPr>
            <a:lvl8pPr lvl="7" rtl="0" algn="ctr">
              <a:spcBef>
                <a:spcPts val="0"/>
              </a:spcBef>
              <a:spcAft>
                <a:spcPts val="0"/>
              </a:spcAft>
              <a:buSzPts val="2400"/>
              <a:buFont typeface="Vidaloka"/>
              <a:buNone/>
              <a:defRPr b="1" sz="2400">
                <a:latin typeface="Vidaloka"/>
                <a:ea typeface="Vidaloka"/>
                <a:cs typeface="Vidaloka"/>
                <a:sym typeface="Vidaloka"/>
              </a:defRPr>
            </a:lvl8pPr>
            <a:lvl9pPr lvl="8" rtl="0" algn="ctr">
              <a:spcBef>
                <a:spcPts val="0"/>
              </a:spcBef>
              <a:spcAft>
                <a:spcPts val="0"/>
              </a:spcAft>
              <a:buSzPts val="2400"/>
              <a:buFont typeface="Vidaloka"/>
              <a:buNone/>
              <a:defRPr b="1" sz="2400">
                <a:latin typeface="Vidaloka"/>
                <a:ea typeface="Vidaloka"/>
                <a:cs typeface="Vidaloka"/>
                <a:sym typeface="Vidaloka"/>
              </a:defRPr>
            </a:lvl9pPr>
          </a:lstStyle>
          <a:p/>
        </p:txBody>
      </p:sp>
      <p:sp>
        <p:nvSpPr>
          <p:cNvPr id="34" name="Google Shape;34;p5"/>
          <p:cNvSpPr txBox="1"/>
          <p:nvPr>
            <p:ph idx="4" type="subTitle"/>
          </p:nvPr>
        </p:nvSpPr>
        <p:spPr>
          <a:xfrm>
            <a:off x="1693175" y="2961200"/>
            <a:ext cx="2486100" cy="902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cxnSp>
        <p:nvCxnSpPr>
          <p:cNvPr id="35" name="Google Shape;35;p5"/>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6" name="Google Shape;36;p5"/>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37" name="Google Shape;37;p5"/>
          <p:cNvCxnSpPr/>
          <p:nvPr/>
        </p:nvCxnSpPr>
        <p:spPr>
          <a:xfrm flipH="1">
            <a:off x="6935750" y="3931325"/>
            <a:ext cx="2549400" cy="13545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txBox="1"/>
          <p:nvPr>
            <p:ph type="title"/>
          </p:nvPr>
        </p:nvSpPr>
        <p:spPr>
          <a:xfrm>
            <a:off x="713225" y="445025"/>
            <a:ext cx="77175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cxnSp>
        <p:nvCxnSpPr>
          <p:cNvPr id="40" name="Google Shape;40;p6"/>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1" name="Google Shape;41;p6"/>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2" name="Shape 42"/>
        <p:cNvGrpSpPr/>
        <p:nvPr/>
      </p:nvGrpSpPr>
      <p:grpSpPr>
        <a:xfrm>
          <a:off x="0" y="0"/>
          <a:ext cx="0" cy="0"/>
          <a:chOff x="0" y="0"/>
          <a:chExt cx="0" cy="0"/>
        </a:xfrm>
      </p:grpSpPr>
      <p:sp>
        <p:nvSpPr>
          <p:cNvPr id="43" name="Google Shape;43;p7"/>
          <p:cNvSpPr txBox="1"/>
          <p:nvPr>
            <p:ph idx="1" type="subTitle"/>
          </p:nvPr>
        </p:nvSpPr>
        <p:spPr>
          <a:xfrm>
            <a:off x="2360375" y="1433050"/>
            <a:ext cx="1725300" cy="357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2400"/>
              <a:buFont typeface="Vidaloka"/>
              <a:buNone/>
              <a:defRPr sz="2400">
                <a:solidFill>
                  <a:schemeClr val="accent1"/>
                </a:solidFill>
                <a:latin typeface="Vidaloka"/>
                <a:ea typeface="Vidaloka"/>
                <a:cs typeface="Vidaloka"/>
                <a:sym typeface="Vidaloka"/>
              </a:defRPr>
            </a:lvl1pPr>
            <a:lvl2pPr lvl="1"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2pPr>
            <a:lvl3pPr lvl="2"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3pPr>
            <a:lvl4pPr lvl="3"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4pPr>
            <a:lvl5pPr lvl="4"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5pPr>
            <a:lvl6pPr lvl="5"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6pPr>
            <a:lvl7pPr lvl="6"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7pPr>
            <a:lvl8pPr lvl="7"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8pPr>
            <a:lvl9pPr lvl="8" rtl="0" algn="ctr">
              <a:spcBef>
                <a:spcPts val="0"/>
              </a:spcBef>
              <a:spcAft>
                <a:spcPts val="0"/>
              </a:spcAft>
              <a:buClr>
                <a:schemeClr val="accent1"/>
              </a:buClr>
              <a:buSzPts val="2400"/>
              <a:buFont typeface="Vidaloka"/>
              <a:buNone/>
              <a:defRPr b="1" sz="2400">
                <a:solidFill>
                  <a:schemeClr val="accent1"/>
                </a:solidFill>
                <a:latin typeface="Vidaloka"/>
                <a:ea typeface="Vidaloka"/>
                <a:cs typeface="Vidaloka"/>
                <a:sym typeface="Vidaloka"/>
              </a:defRPr>
            </a:lvl9pPr>
          </a:lstStyle>
          <a:p/>
        </p:txBody>
      </p:sp>
      <p:sp>
        <p:nvSpPr>
          <p:cNvPr id="44" name="Google Shape;44;p7"/>
          <p:cNvSpPr txBox="1"/>
          <p:nvPr>
            <p:ph idx="2" type="subTitle"/>
          </p:nvPr>
        </p:nvSpPr>
        <p:spPr>
          <a:xfrm>
            <a:off x="2247500" y="1790050"/>
            <a:ext cx="5160300" cy="24021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Clr>
                <a:schemeClr val="accent1"/>
              </a:buClr>
              <a:buSzPts val="1400"/>
              <a:buChar char="●"/>
              <a:defRPr sz="1400">
                <a:solidFill>
                  <a:srgbClr val="374957"/>
                </a:solidFill>
              </a:defRPr>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45" name="Google Shape;45;p7"/>
          <p:cNvSpPr txBox="1"/>
          <p:nvPr>
            <p:ph type="title"/>
          </p:nvPr>
        </p:nvSpPr>
        <p:spPr>
          <a:xfrm>
            <a:off x="713225" y="445025"/>
            <a:ext cx="4297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46" name="Google Shape;46;p7"/>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47" name="Google Shape;47;p7"/>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8" name="Shape 48"/>
        <p:cNvGrpSpPr/>
        <p:nvPr/>
      </p:nvGrpSpPr>
      <p:grpSpPr>
        <a:xfrm>
          <a:off x="0" y="0"/>
          <a:ext cx="0" cy="0"/>
          <a:chOff x="0" y="0"/>
          <a:chExt cx="0" cy="0"/>
        </a:xfrm>
      </p:grpSpPr>
      <p:sp>
        <p:nvSpPr>
          <p:cNvPr id="49" name="Google Shape;49;p8"/>
          <p:cNvSpPr txBox="1"/>
          <p:nvPr>
            <p:ph type="title"/>
          </p:nvPr>
        </p:nvSpPr>
        <p:spPr>
          <a:xfrm>
            <a:off x="1122500" y="1225400"/>
            <a:ext cx="6899100" cy="2692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4800"/>
              <a:buNone/>
              <a:defRPr sz="96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cxnSp>
        <p:nvCxnSpPr>
          <p:cNvPr id="50" name="Google Shape;50;p8"/>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1" name="Google Shape;51;p8"/>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2" name="Google Shape;52;p8"/>
          <p:cNvCxnSpPr/>
          <p:nvPr/>
        </p:nvCxnSpPr>
        <p:spPr>
          <a:xfrm flipH="1">
            <a:off x="7093250" y="3935075"/>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cxnSp>
        <p:nvCxnSpPr>
          <p:cNvPr id="53" name="Google Shape;53;p8"/>
          <p:cNvCxnSpPr/>
          <p:nvPr/>
        </p:nvCxnSpPr>
        <p:spPr>
          <a:xfrm flipH="1">
            <a:off x="-420450" y="-121600"/>
            <a:ext cx="2332800" cy="13470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 name="Shape 54"/>
        <p:cNvGrpSpPr/>
        <p:nvPr/>
      </p:nvGrpSpPr>
      <p:grpSpPr>
        <a:xfrm>
          <a:off x="0" y="0"/>
          <a:ext cx="0" cy="0"/>
          <a:chOff x="0" y="0"/>
          <a:chExt cx="0" cy="0"/>
        </a:xfrm>
      </p:grpSpPr>
      <p:sp>
        <p:nvSpPr>
          <p:cNvPr id="55" name="Google Shape;55;p9"/>
          <p:cNvSpPr txBox="1"/>
          <p:nvPr>
            <p:ph idx="1" type="subTitle"/>
          </p:nvPr>
        </p:nvSpPr>
        <p:spPr>
          <a:xfrm>
            <a:off x="895950" y="1682000"/>
            <a:ext cx="3847200" cy="2379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sz="1400"/>
            </a:lvl1pPr>
            <a:lvl2pPr lvl="1" rtl="0" algn="ctr">
              <a:spcBef>
                <a:spcPts val="0"/>
              </a:spcBef>
              <a:spcAft>
                <a:spcPts val="0"/>
              </a:spcAft>
              <a:buSzPts val="1400"/>
              <a:buChar char="○"/>
              <a:defRPr/>
            </a:lvl2pPr>
            <a:lvl3pPr lvl="2" rtl="0" algn="ctr">
              <a:spcBef>
                <a:spcPts val="0"/>
              </a:spcBef>
              <a:spcAft>
                <a:spcPts val="0"/>
              </a:spcAft>
              <a:buSzPts val="1400"/>
              <a:buChar char="■"/>
              <a:defRPr/>
            </a:lvl3pPr>
            <a:lvl4pPr lvl="3" rtl="0" algn="ctr">
              <a:spcBef>
                <a:spcPts val="0"/>
              </a:spcBef>
              <a:spcAft>
                <a:spcPts val="0"/>
              </a:spcAft>
              <a:buSzPts val="1400"/>
              <a:buChar char="●"/>
              <a:defRPr/>
            </a:lvl4pPr>
            <a:lvl5pPr lvl="4" rtl="0" algn="ctr">
              <a:spcBef>
                <a:spcPts val="0"/>
              </a:spcBef>
              <a:spcAft>
                <a:spcPts val="0"/>
              </a:spcAft>
              <a:buSzPts val="1400"/>
              <a:buChar char="○"/>
              <a:defRPr/>
            </a:lvl5pPr>
            <a:lvl6pPr lvl="5" rtl="0" algn="ctr">
              <a:spcBef>
                <a:spcPts val="0"/>
              </a:spcBef>
              <a:spcAft>
                <a:spcPts val="0"/>
              </a:spcAft>
              <a:buSzPts val="1400"/>
              <a:buChar char="■"/>
              <a:defRPr/>
            </a:lvl6pPr>
            <a:lvl7pPr lvl="6" rtl="0" algn="ctr">
              <a:spcBef>
                <a:spcPts val="0"/>
              </a:spcBef>
              <a:spcAft>
                <a:spcPts val="0"/>
              </a:spcAft>
              <a:buSzPts val="1400"/>
              <a:buChar char="●"/>
              <a:defRPr/>
            </a:lvl7pPr>
            <a:lvl8pPr lvl="7" rtl="0" algn="ctr">
              <a:spcBef>
                <a:spcPts val="0"/>
              </a:spcBef>
              <a:spcAft>
                <a:spcPts val="0"/>
              </a:spcAft>
              <a:buSzPts val="1400"/>
              <a:buChar char="○"/>
              <a:defRPr/>
            </a:lvl8pPr>
            <a:lvl9pPr lvl="8" rtl="0" algn="ctr">
              <a:spcBef>
                <a:spcPts val="0"/>
              </a:spcBef>
              <a:spcAft>
                <a:spcPts val="0"/>
              </a:spcAft>
              <a:buSzPts val="1400"/>
              <a:buChar char="■"/>
              <a:defRPr/>
            </a:lvl9pPr>
          </a:lstStyle>
          <a:p/>
        </p:txBody>
      </p:sp>
      <p:sp>
        <p:nvSpPr>
          <p:cNvPr id="56" name="Google Shape;56;p9"/>
          <p:cNvSpPr txBox="1"/>
          <p:nvPr>
            <p:ph type="title"/>
          </p:nvPr>
        </p:nvSpPr>
        <p:spPr>
          <a:xfrm>
            <a:off x="713225" y="445025"/>
            <a:ext cx="5679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57" name="Google Shape;57;p9"/>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8" name="Google Shape;58;p9"/>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59" name="Google Shape;59;p9"/>
          <p:cNvCxnSpPr/>
          <p:nvPr/>
        </p:nvCxnSpPr>
        <p:spPr>
          <a:xfrm flipH="1">
            <a:off x="5925450" y="2797500"/>
            <a:ext cx="3378000" cy="24669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0" name="Shape 60"/>
        <p:cNvGrpSpPr/>
        <p:nvPr/>
      </p:nvGrpSpPr>
      <p:grpSpPr>
        <a:xfrm>
          <a:off x="0" y="0"/>
          <a:ext cx="0" cy="0"/>
          <a:chOff x="0" y="0"/>
          <a:chExt cx="0" cy="0"/>
        </a:xfrm>
      </p:grpSpPr>
      <p:sp>
        <p:nvSpPr>
          <p:cNvPr id="61" name="Google Shape;61;p10"/>
          <p:cNvSpPr txBox="1"/>
          <p:nvPr>
            <p:ph idx="1" type="body"/>
          </p:nvPr>
        </p:nvSpPr>
        <p:spPr>
          <a:xfrm>
            <a:off x="713225" y="539500"/>
            <a:ext cx="3557100" cy="977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sz="3000">
                <a:latin typeface="Vidaloka"/>
                <a:ea typeface="Vidaloka"/>
                <a:cs typeface="Vidaloka"/>
                <a:sym typeface="Vidaloka"/>
              </a:defRPr>
            </a:lvl1pPr>
          </a:lstStyle>
          <a:p/>
        </p:txBody>
      </p:sp>
      <p:cxnSp>
        <p:nvCxnSpPr>
          <p:cNvPr id="62" name="Google Shape;62;p10"/>
          <p:cNvCxnSpPr/>
          <p:nvPr/>
        </p:nvCxnSpPr>
        <p:spPr>
          <a:xfrm>
            <a:off x="-72550" y="27410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3" name="Google Shape;63;p10"/>
          <p:cNvCxnSpPr/>
          <p:nvPr/>
        </p:nvCxnSpPr>
        <p:spPr>
          <a:xfrm>
            <a:off x="-72550" y="4877450"/>
            <a:ext cx="9287400" cy="0"/>
          </a:xfrm>
          <a:prstGeom prst="straightConnector1">
            <a:avLst/>
          </a:prstGeom>
          <a:noFill/>
          <a:ln cap="flat" cmpd="sng" w="28575">
            <a:solidFill>
              <a:schemeClr val="accent1"/>
            </a:solidFill>
            <a:prstDash val="solid"/>
            <a:round/>
            <a:headEnd len="med" w="med" type="none"/>
            <a:tailEnd len="med" w="med" type="none"/>
          </a:ln>
        </p:spPr>
      </p:cxnSp>
      <p:cxnSp>
        <p:nvCxnSpPr>
          <p:cNvPr id="64" name="Google Shape;64;p10"/>
          <p:cNvCxnSpPr/>
          <p:nvPr/>
        </p:nvCxnSpPr>
        <p:spPr>
          <a:xfrm flipH="1" rot="10800000">
            <a:off x="6144975" y="3103725"/>
            <a:ext cx="3118200" cy="2201100"/>
          </a:xfrm>
          <a:prstGeom prst="curvedConnector3">
            <a:avLst>
              <a:gd fmla="val 50000" name="adj1"/>
            </a:avLst>
          </a:prstGeom>
          <a:noFill/>
          <a:ln cap="flat" cmpd="sng" w="28575">
            <a:solidFill>
              <a:schemeClr val="accent2"/>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i="1" sz="3000">
                <a:solidFill>
                  <a:schemeClr val="dk1"/>
                </a:solidFill>
              </a:defRPr>
            </a:lvl2pPr>
            <a:lvl3pPr lvl="2">
              <a:spcBef>
                <a:spcPts val="0"/>
              </a:spcBef>
              <a:spcAft>
                <a:spcPts val="0"/>
              </a:spcAft>
              <a:buClr>
                <a:schemeClr val="dk1"/>
              </a:buClr>
              <a:buSzPts val="3000"/>
              <a:buNone/>
              <a:defRPr i="1" sz="3000">
                <a:solidFill>
                  <a:schemeClr val="dk1"/>
                </a:solidFill>
              </a:defRPr>
            </a:lvl3pPr>
            <a:lvl4pPr lvl="3">
              <a:spcBef>
                <a:spcPts val="0"/>
              </a:spcBef>
              <a:spcAft>
                <a:spcPts val="0"/>
              </a:spcAft>
              <a:buClr>
                <a:schemeClr val="dk1"/>
              </a:buClr>
              <a:buSzPts val="3000"/>
              <a:buNone/>
              <a:defRPr i="1" sz="3000">
                <a:solidFill>
                  <a:schemeClr val="dk1"/>
                </a:solidFill>
              </a:defRPr>
            </a:lvl4pPr>
            <a:lvl5pPr lvl="4">
              <a:spcBef>
                <a:spcPts val="0"/>
              </a:spcBef>
              <a:spcAft>
                <a:spcPts val="0"/>
              </a:spcAft>
              <a:buClr>
                <a:schemeClr val="dk1"/>
              </a:buClr>
              <a:buSzPts val="3000"/>
              <a:buNone/>
              <a:defRPr i="1" sz="3000">
                <a:solidFill>
                  <a:schemeClr val="dk1"/>
                </a:solidFill>
              </a:defRPr>
            </a:lvl5pPr>
            <a:lvl6pPr lvl="5">
              <a:spcBef>
                <a:spcPts val="0"/>
              </a:spcBef>
              <a:spcAft>
                <a:spcPts val="0"/>
              </a:spcAft>
              <a:buClr>
                <a:schemeClr val="dk1"/>
              </a:buClr>
              <a:buSzPts val="3000"/>
              <a:buNone/>
              <a:defRPr i="1" sz="3000">
                <a:solidFill>
                  <a:schemeClr val="dk1"/>
                </a:solidFill>
              </a:defRPr>
            </a:lvl6pPr>
            <a:lvl7pPr lvl="6">
              <a:spcBef>
                <a:spcPts val="0"/>
              </a:spcBef>
              <a:spcAft>
                <a:spcPts val="0"/>
              </a:spcAft>
              <a:buClr>
                <a:schemeClr val="dk1"/>
              </a:buClr>
              <a:buSzPts val="3000"/>
              <a:buNone/>
              <a:defRPr i="1" sz="3000">
                <a:solidFill>
                  <a:schemeClr val="dk1"/>
                </a:solidFill>
              </a:defRPr>
            </a:lvl7pPr>
            <a:lvl8pPr lvl="7">
              <a:spcBef>
                <a:spcPts val="0"/>
              </a:spcBef>
              <a:spcAft>
                <a:spcPts val="0"/>
              </a:spcAft>
              <a:buClr>
                <a:schemeClr val="dk1"/>
              </a:buClr>
              <a:buSzPts val="3000"/>
              <a:buNone/>
              <a:defRPr i="1" sz="3000">
                <a:solidFill>
                  <a:schemeClr val="dk1"/>
                </a:solidFill>
              </a:defRPr>
            </a:lvl8pPr>
            <a:lvl9pPr lvl="8">
              <a:spcBef>
                <a:spcPts val="0"/>
              </a:spcBef>
              <a:spcAft>
                <a:spcPts val="0"/>
              </a:spcAft>
              <a:buClr>
                <a:schemeClr val="dk1"/>
              </a:buClr>
              <a:buSzPts val="3000"/>
              <a:buNone/>
              <a:defRPr i="1" sz="3000">
                <a:solidFill>
                  <a:schemeClr val="dk1"/>
                </a:solidFill>
              </a:defRPr>
            </a:lvl9pPr>
          </a:lstStyle>
          <a:p/>
        </p:txBody>
      </p:sp>
      <p:sp>
        <p:nvSpPr>
          <p:cNvPr id="7" name="Google Shape;7;p1"/>
          <p:cNvSpPr txBox="1"/>
          <p:nvPr>
            <p:ph idx="1" type="body"/>
          </p:nvPr>
        </p:nvSpPr>
        <p:spPr>
          <a:xfrm>
            <a:off x="713250" y="1152475"/>
            <a:ext cx="77175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41" name="Shape 241"/>
        <p:cNvGrpSpPr/>
        <p:nvPr/>
      </p:nvGrpSpPr>
      <p:grpSpPr>
        <a:xfrm>
          <a:off x="0" y="0"/>
          <a:ext cx="0" cy="0"/>
          <a:chOff x="0" y="0"/>
          <a:chExt cx="0" cy="0"/>
        </a:xfrm>
      </p:grpSpPr>
      <p:sp>
        <p:nvSpPr>
          <p:cNvPr id="242" name="Google Shape;242;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43" name="Google Shape;243;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7.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9.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6"/>
          <p:cNvSpPr txBox="1"/>
          <p:nvPr>
            <p:ph type="ctrTitle"/>
          </p:nvPr>
        </p:nvSpPr>
        <p:spPr>
          <a:xfrm>
            <a:off x="1039975" y="1324500"/>
            <a:ext cx="70641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200"/>
              <a:t>Lecture 06</a:t>
            </a:r>
            <a:endParaRPr sz="6200"/>
          </a:p>
          <a:p>
            <a:pPr indent="0" lvl="0" marL="0" rtl="0" algn="ctr">
              <a:spcBef>
                <a:spcPts val="0"/>
              </a:spcBef>
              <a:spcAft>
                <a:spcPts val="0"/>
              </a:spcAft>
              <a:buNone/>
            </a:pPr>
            <a:r>
              <a:rPr lang="en" sz="6200"/>
              <a:t>Persuasive message</a:t>
            </a:r>
            <a:endParaRPr sz="6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45"/>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three kinds of appeal</a:t>
            </a:r>
            <a:endParaRPr/>
          </a:p>
        </p:txBody>
      </p:sp>
      <p:sp>
        <p:nvSpPr>
          <p:cNvPr id="303" name="Google Shape;303;p45"/>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lang="en" sz="1800">
                <a:solidFill>
                  <a:schemeClr val="dk1"/>
                </a:solidFill>
              </a:rPr>
              <a:t>And don’t neglect appeals based on character. What kind of image of yourself and your company will resonate with the reader? Should you get a celebrity or expert to endorse your product or to serve as the spokesperson?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Not only when planning but also when revising your persuasive message, assess your appeals. Be sure to choose and develop the ones most likely to persuade your audience. </a:t>
            </a:r>
            <a:endParaRPr sz="1800">
              <a:solidFill>
                <a:schemeClr val="dk1"/>
              </a:solidFill>
            </a:endParaRPr>
          </a:p>
          <a:p>
            <a:pPr indent="0" lvl="0" marL="0" rtl="0" algn="just">
              <a:spcBef>
                <a:spcPts val="1000"/>
              </a:spcBef>
              <a:spcAft>
                <a:spcPts val="0"/>
              </a:spcAft>
              <a:buNone/>
            </a:pPr>
            <a:r>
              <a:t/>
            </a:r>
            <a:endParaRPr sz="1800">
              <a:solidFill>
                <a:schemeClr val="dk1"/>
              </a:solidFill>
            </a:endParaRPr>
          </a:p>
          <a:p>
            <a:pPr indent="0" lvl="0" marL="0" rtl="0" algn="just">
              <a:spcBef>
                <a:spcPts val="1000"/>
              </a:spcBef>
              <a:spcAft>
                <a:spcPts val="1000"/>
              </a:spcAft>
              <a:buNone/>
            </a:pPr>
            <a:r>
              <a:t/>
            </a:r>
            <a:endParaRPr sz="18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46"/>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three kinds of appeal</a:t>
            </a:r>
            <a:endParaRPr/>
          </a:p>
        </p:txBody>
      </p:sp>
      <p:sp>
        <p:nvSpPr>
          <p:cNvPr id="309" name="Google Shape;309;p46"/>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lang="en" sz="1800">
                <a:solidFill>
                  <a:schemeClr val="dk1"/>
                </a:solidFill>
              </a:rPr>
              <a:t>And don’t neglect appeals based on character. What kind of image of yourself and your company will resonate with the reader? Should you get a celebrity or expert to endorse your product or to serve as the spokesperson?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Not only when planning but also when revising your persuasive message, assess your appeals. Be sure to choose and develop the ones most likely to persuade your audience. </a:t>
            </a:r>
            <a:endParaRPr sz="1800">
              <a:solidFill>
                <a:schemeClr val="dk1"/>
              </a:solidFill>
            </a:endParaRPr>
          </a:p>
          <a:p>
            <a:pPr indent="0" lvl="0" marL="0" rtl="0" algn="just">
              <a:spcBef>
                <a:spcPts val="1000"/>
              </a:spcBef>
              <a:spcAft>
                <a:spcPts val="0"/>
              </a:spcAft>
              <a:buNone/>
            </a:pPr>
            <a:r>
              <a:t/>
            </a:r>
            <a:endParaRPr sz="1800">
              <a:solidFill>
                <a:schemeClr val="dk1"/>
              </a:solidFill>
            </a:endParaRPr>
          </a:p>
          <a:p>
            <a:pPr indent="0" lvl="0" marL="0" rtl="0" algn="just">
              <a:spcBef>
                <a:spcPts val="1000"/>
              </a:spcBef>
              <a:spcAft>
                <a:spcPts val="1000"/>
              </a:spcAft>
              <a:buNone/>
            </a:pPr>
            <a:r>
              <a:t/>
            </a:r>
            <a:endParaRPr sz="18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7"/>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Make it easy to comply</a:t>
            </a:r>
            <a:endParaRPr/>
          </a:p>
        </p:txBody>
      </p:sp>
      <p:sp>
        <p:nvSpPr>
          <p:cNvPr id="315" name="Google Shape;315;p47"/>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lang="en" sz="1800">
                <a:solidFill>
                  <a:schemeClr val="dk1"/>
                </a:solidFill>
              </a:rPr>
              <a:t>Making the desired action specific and easy to perform is a key part of moving your readers from resistance to compliance with your request.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For example, If you want people to give money or buy your product, tell them where and how to do it, and supply a preaddressed mailing envelope or a web address if applicable. </a:t>
            </a:r>
            <a:endParaRPr sz="1800">
              <a:solidFill>
                <a:schemeClr val="dk1"/>
              </a:solidFill>
            </a:endParaRPr>
          </a:p>
          <a:p>
            <a:pPr indent="-342900" lvl="0" marL="457200" rtl="0" algn="just">
              <a:spcBef>
                <a:spcPts val="1000"/>
              </a:spcBef>
              <a:spcAft>
                <a:spcPts val="1000"/>
              </a:spcAft>
              <a:buClr>
                <a:schemeClr val="dk1"/>
              </a:buClr>
              <a:buSzPts val="1800"/>
              <a:buChar char="●"/>
            </a:pPr>
            <a:r>
              <a:rPr lang="en" sz="1800">
                <a:solidFill>
                  <a:schemeClr val="dk1"/>
                </a:solidFill>
              </a:rPr>
              <a:t>Or, if you want employees to give suggestions for improving products or operations, tell them exactly where and how to submit their ideas and make it easy for them to do so. </a:t>
            </a:r>
            <a:endParaRPr sz="18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48"/>
          <p:cNvSpPr txBox="1"/>
          <p:nvPr>
            <p:ph type="title"/>
          </p:nvPr>
        </p:nvSpPr>
        <p:spPr>
          <a:xfrm>
            <a:off x="1828350" y="2129725"/>
            <a:ext cx="5495100" cy="106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General Plan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49"/>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plan</a:t>
            </a:r>
            <a:endParaRPr/>
          </a:p>
        </p:txBody>
      </p:sp>
      <p:sp>
        <p:nvSpPr>
          <p:cNvPr id="326" name="Google Shape;326;p49"/>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b="1" lang="en" sz="1800">
                <a:solidFill>
                  <a:schemeClr val="dk1"/>
                </a:solidFill>
              </a:rPr>
              <a:t>Gaining attention in the </a:t>
            </a:r>
            <a:r>
              <a:rPr b="1" lang="en" sz="1800">
                <a:solidFill>
                  <a:schemeClr val="dk1"/>
                </a:solidFill>
              </a:rPr>
              <a:t>opening</a:t>
            </a:r>
            <a:endParaRPr b="1" sz="1800">
              <a:solidFill>
                <a:schemeClr val="dk1"/>
              </a:solidFill>
            </a:endParaRPr>
          </a:p>
          <a:p>
            <a:pPr indent="-342900" lvl="0" marL="457200" rtl="0" algn="just">
              <a:spcBef>
                <a:spcPts val="1000"/>
              </a:spcBef>
              <a:spcAft>
                <a:spcPts val="0"/>
              </a:spcAft>
              <a:buSzPts val="1800"/>
              <a:buChar char="●"/>
            </a:pPr>
            <a:r>
              <a:rPr lang="en" sz="1800">
                <a:solidFill>
                  <a:schemeClr val="dk1"/>
                </a:solidFill>
              </a:rPr>
              <a:t>The opening sets up the strategy and gains attention. </a:t>
            </a:r>
            <a:endParaRPr sz="1800">
              <a:solidFill>
                <a:schemeClr val="dk1"/>
              </a:solidFill>
            </a:endParaRPr>
          </a:p>
          <a:p>
            <a:pPr indent="-342900" lvl="0" marL="457200" rtl="0" algn="just">
              <a:spcBef>
                <a:spcPts val="1000"/>
              </a:spcBef>
              <a:spcAft>
                <a:spcPts val="0"/>
              </a:spcAft>
              <a:buSzPts val="1800"/>
              <a:buChar char="●"/>
            </a:pPr>
            <a:r>
              <a:rPr lang="en" sz="1800">
                <a:solidFill>
                  <a:schemeClr val="dk1"/>
                </a:solidFill>
              </a:rPr>
              <a:t>It should make the reader receptive to your message</a:t>
            </a:r>
            <a:endParaRPr sz="1800">
              <a:solidFill>
                <a:schemeClr val="dk1"/>
              </a:solidFill>
            </a:endParaRPr>
          </a:p>
          <a:p>
            <a:pPr indent="-342900" lvl="0" marL="457200" rtl="0" algn="just">
              <a:spcBef>
                <a:spcPts val="1000"/>
              </a:spcBef>
              <a:spcAft>
                <a:spcPts val="0"/>
              </a:spcAft>
              <a:buSzPts val="1800"/>
              <a:buChar char="●"/>
            </a:pPr>
            <a:r>
              <a:rPr lang="en" sz="1800">
                <a:solidFill>
                  <a:schemeClr val="dk1"/>
                </a:solidFill>
              </a:rPr>
              <a:t>An effective </a:t>
            </a:r>
            <a:r>
              <a:rPr lang="en" sz="1800">
                <a:solidFill>
                  <a:schemeClr val="dk1"/>
                </a:solidFill>
              </a:rPr>
              <a:t>attention getter</a:t>
            </a:r>
            <a:r>
              <a:rPr lang="en" sz="1800">
                <a:solidFill>
                  <a:schemeClr val="dk1"/>
                </a:solidFill>
              </a:rPr>
              <a:t> is both creative and adapted to your reader.</a:t>
            </a:r>
            <a:endParaRPr sz="1800">
              <a:solidFill>
                <a:schemeClr val="dk1"/>
              </a:solidFill>
            </a:endParaRPr>
          </a:p>
          <a:p>
            <a:pPr indent="-342900" lvl="0" marL="457200" rtl="0" algn="just">
              <a:spcBef>
                <a:spcPts val="1000"/>
              </a:spcBef>
              <a:spcAft>
                <a:spcPts val="0"/>
              </a:spcAft>
              <a:buSzPts val="1800"/>
              <a:buChar char="●"/>
            </a:pPr>
            <a:r>
              <a:rPr lang="en" sz="1800">
                <a:solidFill>
                  <a:schemeClr val="dk1"/>
                </a:solidFill>
              </a:rPr>
              <a:t>For example - From the cover letter of a questionnaire seeking the opinions of medical doctors: </a:t>
            </a:r>
            <a:endParaRPr sz="1800">
              <a:solidFill>
                <a:schemeClr val="dk1"/>
              </a:solidFill>
            </a:endParaRPr>
          </a:p>
          <a:p>
            <a:pPr indent="0" lvl="0" marL="457200" rtl="0" algn="just">
              <a:spcBef>
                <a:spcPts val="1000"/>
              </a:spcBef>
              <a:spcAft>
                <a:spcPts val="1000"/>
              </a:spcAft>
              <a:buNone/>
            </a:pPr>
            <a:r>
              <a:rPr i="1" lang="en" sz="1800">
                <a:solidFill>
                  <a:schemeClr val="dk1"/>
                </a:solidFill>
              </a:rPr>
              <a:t>What, in your opinion as a medical doctor, is the future of the private practice of medicine? </a:t>
            </a:r>
            <a:endParaRPr i="1" sz="18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50"/>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plan</a:t>
            </a:r>
            <a:endParaRPr/>
          </a:p>
        </p:txBody>
      </p:sp>
      <p:sp>
        <p:nvSpPr>
          <p:cNvPr id="332" name="Google Shape;332;p50"/>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b="1" lang="en" sz="1800">
                <a:solidFill>
                  <a:schemeClr val="dk1"/>
                </a:solidFill>
              </a:rPr>
              <a:t>Gaining attention in the opening (continued)</a:t>
            </a:r>
            <a:endParaRPr b="1" sz="1800">
              <a:solidFill>
                <a:schemeClr val="dk1"/>
              </a:solidFill>
            </a:endParaRPr>
          </a:p>
          <a:p>
            <a:pPr indent="0" lvl="0" marL="457200" rtl="0" algn="just">
              <a:spcBef>
                <a:spcPts val="1000"/>
              </a:spcBef>
              <a:spcAft>
                <a:spcPts val="0"/>
              </a:spcAft>
              <a:buClr>
                <a:schemeClr val="dk1"/>
              </a:buClr>
              <a:buSzPts val="1100"/>
              <a:buFont typeface="Arial"/>
              <a:buNone/>
            </a:pPr>
            <a:r>
              <a:rPr lang="en" sz="1800">
                <a:solidFill>
                  <a:schemeClr val="dk1"/>
                </a:solidFill>
              </a:rPr>
              <a:t>From a message requesting contributions for orphaned children: While you and I dined heartily last night, 31 orphans at San Pablo Mission had only dried beans to eat.</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If writing your request in the form of a problem–solution message, you should start with a goal that you and the readers share. </a:t>
            </a:r>
            <a:endParaRPr sz="1800">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51"/>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plan</a:t>
            </a:r>
            <a:endParaRPr/>
          </a:p>
        </p:txBody>
      </p:sp>
      <p:sp>
        <p:nvSpPr>
          <p:cNvPr id="338" name="Google Shape;338;p51"/>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b="1" lang="en" sz="1800">
                <a:solidFill>
                  <a:schemeClr val="dk1"/>
                </a:solidFill>
              </a:rPr>
              <a:t>Gaining attention in the opening (continued)</a:t>
            </a:r>
            <a:endParaRPr b="1" sz="1800">
              <a:solidFill>
                <a:schemeClr val="dk1"/>
              </a:solidFill>
            </a:endParaRPr>
          </a:p>
          <a:p>
            <a:pPr indent="-342900" lvl="0" marL="457200" rtl="0" algn="just">
              <a:spcBef>
                <a:spcPts val="1000"/>
              </a:spcBef>
              <a:spcAft>
                <a:spcPts val="0"/>
              </a:spcAft>
              <a:buSzPts val="1800"/>
              <a:buChar char="●"/>
            </a:pPr>
            <a:r>
              <a:rPr lang="en" sz="1800">
                <a:solidFill>
                  <a:schemeClr val="dk1"/>
                </a:solidFill>
              </a:rPr>
              <a:t>For example - </a:t>
            </a:r>
            <a:endParaRPr sz="1800">
              <a:solidFill>
                <a:schemeClr val="dk1"/>
              </a:solidFill>
            </a:endParaRPr>
          </a:p>
          <a:p>
            <a:pPr indent="0" lvl="0" marL="457200" rtl="0" algn="just">
              <a:spcBef>
                <a:spcPts val="1000"/>
              </a:spcBef>
              <a:spcAft>
                <a:spcPts val="0"/>
              </a:spcAft>
              <a:buNone/>
            </a:pPr>
            <a:r>
              <a:rPr lang="en" sz="1800">
                <a:solidFill>
                  <a:schemeClr val="dk1"/>
                </a:solidFill>
              </a:rPr>
              <a:t>let’s say that a project manager in your company has retired and that, as one of your company’s executive committee, you want a certain member of the office staff to be promoted into the position. </a:t>
            </a:r>
            <a:endParaRPr sz="1800">
              <a:solidFill>
                <a:schemeClr val="dk1"/>
              </a:solidFill>
            </a:endParaRPr>
          </a:p>
          <a:p>
            <a:pPr indent="0" lvl="0" marL="457200" rtl="0" algn="just">
              <a:spcBef>
                <a:spcPts val="1000"/>
              </a:spcBef>
              <a:spcAft>
                <a:spcPts val="1000"/>
              </a:spcAft>
              <a:buNone/>
            </a:pPr>
            <a:r>
              <a:rPr lang="en" sz="1800">
                <a:solidFill>
                  <a:schemeClr val="dk1"/>
                </a:solidFill>
              </a:rPr>
              <a:t>The challenge is that no office person in your company has ever broken into the managerial ranks, so any direct proposal to promote your candidate will, you feel sure, be met with this objection. </a:t>
            </a:r>
            <a:endParaRPr sz="18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52"/>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plan</a:t>
            </a:r>
            <a:endParaRPr/>
          </a:p>
        </p:txBody>
      </p:sp>
      <p:sp>
        <p:nvSpPr>
          <p:cNvPr id="344" name="Google Shape;344;p52"/>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b="1" lang="en" sz="1800">
                <a:solidFill>
                  <a:schemeClr val="dk1"/>
                </a:solidFill>
              </a:rPr>
              <a:t>Gaining attention in the opening (continued)</a:t>
            </a:r>
            <a:endParaRPr b="1" sz="1800">
              <a:solidFill>
                <a:schemeClr val="dk1"/>
              </a:solidFill>
            </a:endParaRPr>
          </a:p>
          <a:p>
            <a:pPr indent="0" lvl="0" marL="457200" rtl="0" algn="just">
              <a:spcBef>
                <a:spcPts val="1000"/>
              </a:spcBef>
              <a:spcAft>
                <a:spcPts val="0"/>
              </a:spcAft>
              <a:buNone/>
            </a:pPr>
            <a:r>
              <a:rPr lang="en" sz="1800">
                <a:solidFill>
                  <a:schemeClr val="dk1"/>
                </a:solidFill>
              </a:rPr>
              <a:t>To get readers on your side from the beginning, you could start your message with facts that everyone can agree upon: that someone has retired, that their duties are important, that someone capable needs to be found, and fast. </a:t>
            </a:r>
            <a:endParaRPr sz="1800">
              <a:solidFill>
                <a:schemeClr val="dk1"/>
              </a:solidFill>
            </a:endParaRPr>
          </a:p>
          <a:p>
            <a:pPr indent="0" lvl="0" marL="457200" rtl="0" algn="just">
              <a:spcBef>
                <a:spcPts val="1000"/>
              </a:spcBef>
              <a:spcAft>
                <a:spcPts val="1000"/>
              </a:spcAft>
              <a:buNone/>
            </a:pPr>
            <a:r>
              <a:rPr lang="en" sz="1800">
                <a:solidFill>
                  <a:schemeClr val="dk1"/>
                </a:solidFill>
              </a:rPr>
              <a:t>Your subject line for an email along these lines might be something like, “Reassigning Jim Martin’s Duties” (which everyone supports), not “Promoting Kathy Pearson” (which your readers will resist unless you have prepared them for the idea).</a:t>
            </a:r>
            <a:endParaRPr sz="1800">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3"/>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plan</a:t>
            </a:r>
            <a:endParaRPr/>
          </a:p>
        </p:txBody>
      </p:sp>
      <p:sp>
        <p:nvSpPr>
          <p:cNvPr id="350" name="Google Shape;350;p53"/>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b="1" lang="en" sz="1800">
                <a:solidFill>
                  <a:schemeClr val="dk1"/>
                </a:solidFill>
              </a:rPr>
              <a:t>Developing the appeal</a:t>
            </a:r>
            <a:endParaRPr b="1"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Following the opening, you should proceed with your goal of persuading.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Your task here is a logical and orderly presentation of the reasoning you have selected.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Don't merely list points. Convey the ponts with convincing details. </a:t>
            </a:r>
            <a:endParaRPr sz="1800">
              <a:solidFill>
                <a:schemeClr val="dk1"/>
              </a:solidFill>
            </a:endParaRPr>
          </a:p>
          <a:p>
            <a:pPr indent="-342900" lvl="0" marL="457200" rtl="0" algn="just">
              <a:spcBef>
                <a:spcPts val="1000"/>
              </a:spcBef>
              <a:spcAft>
                <a:spcPts val="1000"/>
              </a:spcAft>
              <a:buClr>
                <a:schemeClr val="dk1"/>
              </a:buClr>
              <a:buSzPts val="1800"/>
              <a:buChar char="●"/>
            </a:pPr>
            <a:r>
              <a:rPr lang="en" sz="1800">
                <a:solidFill>
                  <a:schemeClr val="dk1"/>
                </a:solidFill>
              </a:rPr>
              <a:t>Since you are trying to penetrate a neutral or resistant mind, you need to make good use of the you viewpoint. </a:t>
            </a:r>
            <a:endParaRPr sz="18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54"/>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plan</a:t>
            </a:r>
            <a:endParaRPr/>
          </a:p>
        </p:txBody>
      </p:sp>
      <p:sp>
        <p:nvSpPr>
          <p:cNvPr id="356" name="Google Shape;356;p5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b="1" lang="en" sz="1800">
                <a:solidFill>
                  <a:schemeClr val="dk1"/>
                </a:solidFill>
              </a:rPr>
              <a:t>Developing the appeal (continued)</a:t>
            </a:r>
            <a:endParaRPr b="1"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You need to pay careful attention to the meanings of your words and the clarity of your expression.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You need to use logic and emotion appropriately and project an appealing image.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And, because your reader may become impatient if you delay your objective, you need to make every word count.</a:t>
            </a:r>
            <a:endParaRPr sz="1800">
              <a:solidFill>
                <a:schemeClr val="dk1"/>
              </a:solidFill>
            </a:endParaRPr>
          </a:p>
          <a:p>
            <a:pPr indent="0" lvl="0" marL="0" rtl="0" algn="just">
              <a:spcBef>
                <a:spcPts val="1000"/>
              </a:spcBef>
              <a:spcAft>
                <a:spcPts val="1000"/>
              </a:spcAft>
              <a:buNone/>
            </a:pPr>
            <a:r>
              <a:rPr b="1" lang="en" sz="1800">
                <a:solidFill>
                  <a:schemeClr val="dk1"/>
                </a:solidFill>
              </a:rPr>
              <a:t>Make the Request Clearly and Positively - </a:t>
            </a:r>
            <a:r>
              <a:rPr lang="en" sz="1800">
                <a:solidFill>
                  <a:schemeClr val="dk1"/>
                </a:solidFill>
              </a:rPr>
              <a:t>Don't use a negative tone. Ending with a reminder of the appeal is also good. </a:t>
            </a:r>
            <a:endParaRPr sz="18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7"/>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Indirectness in persuasive messages</a:t>
            </a:r>
            <a:endParaRPr/>
          </a:p>
        </p:txBody>
      </p:sp>
      <p:sp>
        <p:nvSpPr>
          <p:cNvPr id="255" name="Google Shape;255;p37"/>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Clr>
                <a:schemeClr val="dk1"/>
              </a:buClr>
              <a:buSzPts val="1800"/>
              <a:buChar char="●"/>
            </a:pPr>
            <a:r>
              <a:rPr lang="en" sz="1800">
                <a:solidFill>
                  <a:schemeClr val="dk1"/>
                </a:solidFill>
              </a:rPr>
              <a:t>Everything you write on the job will have some kind of persuasive purpose—to convince the reader of your professionalism, convey an appealing company image, promote good relations, and the like.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Because you will be proposing something that your reader probably does not already agree with or want to do, it is often best to organize persuasive messages in an indirect order.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Ideally, you should organize each persuasive message so that, from the title or subject line to the end, your readers will agree with you. </a:t>
            </a:r>
            <a:endParaRPr sz="1800">
              <a:solidFill>
                <a:schemeClr val="dk1"/>
              </a:solidFill>
            </a:endParaRPr>
          </a:p>
          <a:p>
            <a:pPr indent="0" lvl="0" marL="0" rtl="0" algn="just">
              <a:spcBef>
                <a:spcPts val="1000"/>
              </a:spcBef>
              <a:spcAft>
                <a:spcPts val="1000"/>
              </a:spcAft>
              <a:buNone/>
            </a:pPr>
            <a:r>
              <a:t/>
            </a:r>
            <a:endParaRPr sz="1800">
              <a:solidFill>
                <a:schemeClr val="dk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55"/>
          <p:cNvSpPr txBox="1"/>
          <p:nvPr>
            <p:ph type="title"/>
          </p:nvPr>
        </p:nvSpPr>
        <p:spPr>
          <a:xfrm>
            <a:off x="1828350" y="2129725"/>
            <a:ext cx="5495100" cy="106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Contrasting examples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56"/>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Scenario</a:t>
            </a:r>
            <a:endParaRPr/>
          </a:p>
        </p:txBody>
      </p:sp>
      <p:sp>
        <p:nvSpPr>
          <p:cNvPr id="367" name="Google Shape;367;p56"/>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800">
                <a:solidFill>
                  <a:schemeClr val="dk1"/>
                </a:solidFill>
              </a:rPr>
              <a:t>Introduce yourself to the next business message situation by returning to your hypothetical position at Pinnacle. </a:t>
            </a:r>
            <a:endParaRPr sz="1800">
              <a:solidFill>
                <a:schemeClr val="dk1"/>
              </a:solidFill>
            </a:endParaRPr>
          </a:p>
          <a:p>
            <a:pPr indent="0" lvl="0" marL="0" rtl="0" algn="just">
              <a:spcBef>
                <a:spcPts val="1000"/>
              </a:spcBef>
              <a:spcAft>
                <a:spcPts val="0"/>
              </a:spcAft>
              <a:buNone/>
            </a:pPr>
            <a:r>
              <a:rPr lang="en" sz="1800">
                <a:solidFill>
                  <a:schemeClr val="dk1"/>
                </a:solidFill>
              </a:rPr>
              <a:t>As a potential executive, you spend some time working for the community. Pinnacle wants you to do this volunteer work for the sake of good public relations. </a:t>
            </a:r>
            <a:endParaRPr sz="1800">
              <a:solidFill>
                <a:schemeClr val="dk1"/>
              </a:solidFill>
            </a:endParaRPr>
          </a:p>
          <a:p>
            <a:pPr indent="0" lvl="0" marL="0" rtl="0" algn="just">
              <a:spcBef>
                <a:spcPts val="1000"/>
              </a:spcBef>
              <a:spcAft>
                <a:spcPts val="1000"/>
              </a:spcAft>
              <a:buNone/>
            </a:pPr>
            <a:r>
              <a:rPr lang="en" sz="1800">
                <a:solidFill>
                  <a:schemeClr val="dk1"/>
                </a:solidFill>
              </a:rPr>
              <a:t>You want to do it because it is personally rewarding. Currently, as chair of the fund-raising committee of the city’s Junior Achievement program, you head all efforts to get financial support for the program from local businesspeople. </a:t>
            </a:r>
            <a:endParaRPr sz="1800">
              <a:solidFill>
                <a:schemeClr val="dk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7"/>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Scenario</a:t>
            </a:r>
            <a:endParaRPr/>
          </a:p>
        </p:txBody>
      </p:sp>
      <p:sp>
        <p:nvSpPr>
          <p:cNvPr id="373" name="Google Shape;373;p57"/>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800">
                <a:solidFill>
                  <a:schemeClr val="dk1"/>
                </a:solidFill>
              </a:rPr>
              <a:t>You have a group of workers who will call on businesspeople. But personal calls take time, and there are many people to call on. </a:t>
            </a:r>
            <a:endParaRPr sz="1800">
              <a:solidFill>
                <a:schemeClr val="dk1"/>
              </a:solidFill>
            </a:endParaRPr>
          </a:p>
          <a:p>
            <a:pPr indent="0" lvl="0" marL="0" rtl="0" algn="just">
              <a:spcBef>
                <a:spcPts val="1000"/>
              </a:spcBef>
              <a:spcAft>
                <a:spcPts val="0"/>
              </a:spcAft>
              <a:buNone/>
            </a:pPr>
            <a:r>
              <a:rPr lang="en" sz="1800">
                <a:solidFill>
                  <a:schemeClr val="dk1"/>
                </a:solidFill>
              </a:rPr>
              <a:t>At its meeting today, the Junior Achievement board of directors discussed the problem of contacting businesspeople. One director suggested using a letter to sell them on giving money. The board accepted the idea with enthusiasm. </a:t>
            </a:r>
            <a:endParaRPr sz="1800">
              <a:solidFill>
                <a:schemeClr val="dk1"/>
              </a:solidFill>
            </a:endParaRPr>
          </a:p>
          <a:p>
            <a:pPr indent="0" lvl="0" marL="0" rtl="0" algn="just">
              <a:spcBef>
                <a:spcPts val="1000"/>
              </a:spcBef>
              <a:spcAft>
                <a:spcPts val="0"/>
              </a:spcAft>
              <a:buClr>
                <a:schemeClr val="dk1"/>
              </a:buClr>
              <a:buSzPts val="1100"/>
              <a:buFont typeface="Arial"/>
              <a:buNone/>
            </a:pPr>
            <a:r>
              <a:rPr lang="en" sz="1800">
                <a:solidFill>
                  <a:schemeClr val="dk1"/>
                </a:solidFill>
              </a:rPr>
              <a:t>With just as much enthusiasm, it gave you the assignment of writing the letter. </a:t>
            </a:r>
            <a:endParaRPr sz="1800">
              <a:solidFill>
                <a:schemeClr val="dk1"/>
              </a:solidFill>
            </a:endParaRPr>
          </a:p>
          <a:p>
            <a:pPr indent="0" lvl="0" marL="0" rtl="0" algn="just">
              <a:spcBef>
                <a:spcPts val="1000"/>
              </a:spcBef>
              <a:spcAft>
                <a:spcPts val="1000"/>
              </a:spcAft>
              <a:buNone/>
            </a:pPr>
            <a:r>
              <a:t/>
            </a:r>
            <a:endParaRPr sz="1800">
              <a:solidFill>
                <a:schemeClr val="dk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58"/>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Scenario</a:t>
            </a:r>
            <a:endParaRPr/>
          </a:p>
        </p:txBody>
      </p:sp>
      <p:sp>
        <p:nvSpPr>
          <p:cNvPr id="379" name="Google Shape;379;p58"/>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800">
                <a:solidFill>
                  <a:schemeClr val="dk1"/>
                </a:solidFill>
              </a:rPr>
              <a:t>As you view the assignment, it is not a routine letter-writing problem. </a:t>
            </a:r>
            <a:endParaRPr sz="1800">
              <a:solidFill>
                <a:schemeClr val="dk1"/>
              </a:solidFill>
            </a:endParaRPr>
          </a:p>
          <a:p>
            <a:pPr indent="0" lvl="0" marL="0" rtl="0" algn="just">
              <a:spcBef>
                <a:spcPts val="1000"/>
              </a:spcBef>
              <a:spcAft>
                <a:spcPts val="0"/>
              </a:spcAft>
              <a:buNone/>
            </a:pPr>
            <a:r>
              <a:rPr lang="en" sz="1800">
                <a:solidFill>
                  <a:schemeClr val="dk1"/>
                </a:solidFill>
              </a:rPr>
              <a:t>Although the local businesspeople are probably generous, they are not likely to part with money without good reason. </a:t>
            </a:r>
            <a:endParaRPr sz="1800">
              <a:solidFill>
                <a:schemeClr val="dk1"/>
              </a:solidFill>
            </a:endParaRPr>
          </a:p>
          <a:p>
            <a:pPr indent="0" lvl="0" marL="0" rtl="0" algn="just">
              <a:spcBef>
                <a:spcPts val="1000"/>
              </a:spcBef>
              <a:spcAft>
                <a:spcPts val="0"/>
              </a:spcAft>
              <a:buNone/>
            </a:pPr>
            <a:r>
              <a:rPr lang="en" sz="1800">
                <a:solidFill>
                  <a:schemeClr val="dk1"/>
                </a:solidFill>
              </a:rPr>
              <a:t>In fact, their first reaction to a request for money is likely to be negative. So you will need to overcome their resistance in order to persuade them. </a:t>
            </a:r>
            <a:endParaRPr sz="1800">
              <a:solidFill>
                <a:schemeClr val="dk1"/>
              </a:solidFill>
            </a:endParaRPr>
          </a:p>
          <a:p>
            <a:pPr indent="0" lvl="0" marL="0" rtl="0" algn="just">
              <a:spcBef>
                <a:spcPts val="1000"/>
              </a:spcBef>
              <a:spcAft>
                <a:spcPts val="1000"/>
              </a:spcAft>
              <a:buNone/>
            </a:pPr>
            <a:r>
              <a:rPr lang="en" sz="1800">
                <a:solidFill>
                  <a:schemeClr val="dk1"/>
                </a:solidFill>
              </a:rPr>
              <a:t>Your task is indeed challenging.</a:t>
            </a:r>
            <a:endParaRPr sz="1800">
              <a:solidFill>
                <a:schemeClr val="dk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59"/>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bad approach</a:t>
            </a:r>
            <a:endParaRPr/>
          </a:p>
        </p:txBody>
      </p:sp>
      <p:sp>
        <p:nvSpPr>
          <p:cNvPr id="385" name="Google Shape;385;p59"/>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0" rtl="0" algn="just">
              <a:spcBef>
                <a:spcPts val="1000"/>
              </a:spcBef>
              <a:spcAft>
                <a:spcPts val="1000"/>
              </a:spcAft>
              <a:buNone/>
            </a:pPr>
            <a:r>
              <a:t/>
            </a:r>
            <a:endParaRPr sz="1800">
              <a:solidFill>
                <a:schemeClr val="dk1"/>
              </a:solidFill>
            </a:endParaRPr>
          </a:p>
        </p:txBody>
      </p:sp>
      <p:pic>
        <p:nvPicPr>
          <p:cNvPr id="386" name="Google Shape;386;p59"/>
          <p:cNvPicPr preferRelativeResize="0"/>
          <p:nvPr/>
        </p:nvPicPr>
        <p:blipFill>
          <a:blip r:embed="rId3">
            <a:alphaModFix/>
          </a:blip>
          <a:stretch>
            <a:fillRect/>
          </a:stretch>
        </p:blipFill>
        <p:spPr>
          <a:xfrm>
            <a:off x="23800" y="1272913"/>
            <a:ext cx="9096375" cy="35528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60"/>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bad approach</a:t>
            </a:r>
            <a:endParaRPr/>
          </a:p>
        </p:txBody>
      </p:sp>
      <p:sp>
        <p:nvSpPr>
          <p:cNvPr id="392" name="Google Shape;392;p60"/>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lang="en" sz="1800">
                <a:solidFill>
                  <a:schemeClr val="dk1"/>
                </a:solidFill>
              </a:rPr>
              <a:t>The weak letter begins with the request. Because the request is opposed to the reader’s wishes, the direct beginning is likely to get a negative reaction.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In addition, the comments about how much to give tend to lecture rather than suggest. Some explanation follows, but it is weak and scant. </a:t>
            </a:r>
            <a:endParaRPr sz="1800">
              <a:solidFill>
                <a:schemeClr val="dk1"/>
              </a:solidFill>
            </a:endParaRPr>
          </a:p>
          <a:p>
            <a:pPr indent="-342900" lvl="0" marL="457200" rtl="0" algn="just">
              <a:spcBef>
                <a:spcPts val="1000"/>
              </a:spcBef>
              <a:spcAft>
                <a:spcPts val="1000"/>
              </a:spcAft>
              <a:buClr>
                <a:schemeClr val="dk1"/>
              </a:buClr>
              <a:buSzPts val="1800"/>
              <a:buChar char="●"/>
            </a:pPr>
            <a:r>
              <a:rPr lang="en" sz="1800">
                <a:solidFill>
                  <a:schemeClr val="dk1"/>
                </a:solidFill>
              </a:rPr>
              <a:t>In general, the letter is poorly written. It makes little use of the you-viewpoint. Perhaps its greatest fault is that the persuasion comes too late. The </a:t>
            </a:r>
            <a:r>
              <a:rPr lang="en" sz="1800">
                <a:solidFill>
                  <a:schemeClr val="dk1"/>
                </a:solidFill>
              </a:rPr>
              <a:t>selfish</a:t>
            </a:r>
            <a:r>
              <a:rPr lang="en" sz="1800">
                <a:solidFill>
                  <a:schemeClr val="dk1"/>
                </a:solidFill>
              </a:rPr>
              <a:t> close is a weak reminder of the action requested.</a:t>
            </a:r>
            <a:endParaRPr sz="18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6" name="Shape 396"/>
        <p:cNvGrpSpPr/>
        <p:nvPr/>
      </p:nvGrpSpPr>
      <p:grpSpPr>
        <a:xfrm>
          <a:off x="0" y="0"/>
          <a:ext cx="0" cy="0"/>
          <a:chOff x="0" y="0"/>
          <a:chExt cx="0" cy="0"/>
        </a:xfrm>
      </p:grpSpPr>
      <p:sp>
        <p:nvSpPr>
          <p:cNvPr id="397" name="Google Shape;397;p61"/>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good approach</a:t>
            </a:r>
            <a:endParaRPr/>
          </a:p>
        </p:txBody>
      </p:sp>
      <p:sp>
        <p:nvSpPr>
          <p:cNvPr id="398" name="Google Shape;398;p61"/>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lang="en" sz="1800">
                <a:solidFill>
                  <a:schemeClr val="dk1"/>
                </a:solidFill>
              </a:rPr>
              <a:t>The weak letter begins with the request. Because the request is opposed to the reader’s wishes, the direct beginning is likely to get a negative reaction.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In addition, the comments about how much to give tend to lecture rather than suggest. Some explanation follows, but it is weak and scant. </a:t>
            </a:r>
            <a:endParaRPr sz="1800">
              <a:solidFill>
                <a:schemeClr val="dk1"/>
              </a:solidFill>
            </a:endParaRPr>
          </a:p>
          <a:p>
            <a:pPr indent="-342900" lvl="0" marL="457200" rtl="0" algn="just">
              <a:spcBef>
                <a:spcPts val="1000"/>
              </a:spcBef>
              <a:spcAft>
                <a:spcPts val="1000"/>
              </a:spcAft>
              <a:buClr>
                <a:schemeClr val="dk1"/>
              </a:buClr>
              <a:buSzPts val="1800"/>
              <a:buChar char="●"/>
            </a:pPr>
            <a:r>
              <a:rPr lang="en" sz="1800">
                <a:solidFill>
                  <a:schemeClr val="dk1"/>
                </a:solidFill>
              </a:rPr>
              <a:t>In general, the letter is poorly written. It makes little use of the you-viewpoint. Perhaps its greatest fault is that the persuasion comes too late. The selfish close is a weak reminder of the action requested.</a:t>
            </a:r>
            <a:endParaRPr sz="1800">
              <a:solidFill>
                <a:schemeClr val="dk1"/>
              </a:solidFill>
            </a:endParaRPr>
          </a:p>
        </p:txBody>
      </p:sp>
      <p:pic>
        <p:nvPicPr>
          <p:cNvPr id="399" name="Google Shape;399;p61"/>
          <p:cNvPicPr preferRelativeResize="0"/>
          <p:nvPr/>
        </p:nvPicPr>
        <p:blipFill>
          <a:blip r:embed="rId3">
            <a:alphaModFix/>
          </a:blip>
          <a:stretch>
            <a:fillRect/>
          </a:stretch>
        </p:blipFill>
        <p:spPr>
          <a:xfrm>
            <a:off x="228525" y="1066325"/>
            <a:ext cx="8686950" cy="40771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62"/>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good approach</a:t>
            </a:r>
            <a:endParaRPr/>
          </a:p>
        </p:txBody>
      </p:sp>
      <p:sp>
        <p:nvSpPr>
          <p:cNvPr id="405" name="Google Shape;405;p62"/>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lang="en" sz="1800">
                <a:solidFill>
                  <a:schemeClr val="dk1"/>
                </a:solidFill>
              </a:rPr>
              <a:t>The weak letter begins with the request. Because the request is opposed to the reader’s wishes, the direct beginning is likely to get a negative reaction.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In addition, the comments about how much to give tend to lecture rather than suggest. Some explanation follows, but it is weak and scant. </a:t>
            </a:r>
            <a:endParaRPr sz="1800">
              <a:solidFill>
                <a:schemeClr val="dk1"/>
              </a:solidFill>
            </a:endParaRPr>
          </a:p>
          <a:p>
            <a:pPr indent="-342900" lvl="0" marL="457200" rtl="0" algn="just">
              <a:spcBef>
                <a:spcPts val="1000"/>
              </a:spcBef>
              <a:spcAft>
                <a:spcPts val="1000"/>
              </a:spcAft>
              <a:buClr>
                <a:schemeClr val="dk1"/>
              </a:buClr>
              <a:buSzPts val="1800"/>
              <a:buChar char="●"/>
            </a:pPr>
            <a:r>
              <a:rPr lang="en" sz="1800">
                <a:solidFill>
                  <a:schemeClr val="dk1"/>
                </a:solidFill>
              </a:rPr>
              <a:t>In general, the letter is poorly written. It makes little use of the you-viewpoint. Perhaps its greatest fault is that the persuasion comes too late. The selfish close is a weak reminder of the action requested.</a:t>
            </a:r>
            <a:endParaRPr sz="1800">
              <a:solidFill>
                <a:schemeClr val="dk1"/>
              </a:solidFill>
            </a:endParaRPr>
          </a:p>
        </p:txBody>
      </p:sp>
      <p:pic>
        <p:nvPicPr>
          <p:cNvPr id="406" name="Google Shape;406;p62"/>
          <p:cNvPicPr preferRelativeResize="0"/>
          <p:nvPr/>
        </p:nvPicPr>
        <p:blipFill rotWithShape="1">
          <a:blip r:embed="rId3">
            <a:alphaModFix/>
          </a:blip>
          <a:srcRect b="2153" l="0" r="0" t="1255"/>
          <a:stretch/>
        </p:blipFill>
        <p:spPr>
          <a:xfrm>
            <a:off x="177650" y="1108150"/>
            <a:ext cx="8788700" cy="403534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0" name="Shape 410"/>
        <p:cNvGrpSpPr/>
        <p:nvPr/>
      </p:nvGrpSpPr>
      <p:grpSpPr>
        <a:xfrm>
          <a:off x="0" y="0"/>
          <a:ext cx="0" cy="0"/>
          <a:chOff x="0" y="0"/>
          <a:chExt cx="0" cy="0"/>
        </a:xfrm>
      </p:grpSpPr>
      <p:sp>
        <p:nvSpPr>
          <p:cNvPr id="411" name="Google Shape;411;p63"/>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good approach</a:t>
            </a:r>
            <a:endParaRPr/>
          </a:p>
        </p:txBody>
      </p:sp>
      <p:sp>
        <p:nvSpPr>
          <p:cNvPr id="412" name="Google Shape;412;p63"/>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b="1" lang="en" sz="1800">
                <a:solidFill>
                  <a:schemeClr val="dk1"/>
                </a:solidFill>
              </a:rPr>
              <a:t>Skillful Persuasion in An Indirect Order -</a:t>
            </a:r>
            <a:r>
              <a:rPr lang="en" sz="1800">
                <a:solidFill>
                  <a:schemeClr val="dk1"/>
                </a:solidFill>
              </a:rPr>
              <a:t> Its opening generates interest and sets up the persuasion strategy.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Notice the effective use of the you-viewpoint throughout. Not until the reader has been sold on the merits of the request does the message ask the question. </a:t>
            </a:r>
            <a:endParaRPr sz="1800">
              <a:solidFill>
                <a:schemeClr val="dk1"/>
              </a:solidFill>
            </a:endParaRPr>
          </a:p>
          <a:p>
            <a:pPr indent="-342900" lvl="0" marL="457200" rtl="0" algn="just">
              <a:spcBef>
                <a:spcPts val="1000"/>
              </a:spcBef>
              <a:spcAft>
                <a:spcPts val="1000"/>
              </a:spcAft>
              <a:buClr>
                <a:schemeClr val="dk1"/>
              </a:buClr>
              <a:buSzPts val="1800"/>
              <a:buChar char="●"/>
            </a:pPr>
            <a:r>
              <a:rPr lang="en" sz="1800">
                <a:solidFill>
                  <a:schemeClr val="dk1"/>
                </a:solidFill>
              </a:rPr>
              <a:t>It does this clearly and directly. The </a:t>
            </a:r>
            <a:r>
              <a:rPr lang="en" sz="1800">
                <a:solidFill>
                  <a:schemeClr val="dk1"/>
                </a:solidFill>
              </a:rPr>
              <a:t>final</a:t>
            </a:r>
            <a:r>
              <a:rPr lang="en" sz="1800">
                <a:solidFill>
                  <a:schemeClr val="dk1"/>
                </a:solidFill>
              </a:rPr>
              <a:t> words leave the reader thinking about the benefit that a yes answer will give.</a:t>
            </a:r>
            <a:endParaRPr sz="180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64"/>
          <p:cNvSpPr txBox="1"/>
          <p:nvPr>
            <p:ph type="title"/>
          </p:nvPr>
        </p:nvSpPr>
        <p:spPr>
          <a:xfrm>
            <a:off x="1828350" y="2129725"/>
            <a:ext cx="5495100" cy="106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Sales message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8"/>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advice about persuasion </a:t>
            </a:r>
            <a:endParaRPr/>
          </a:p>
        </p:txBody>
      </p:sp>
      <p:sp>
        <p:nvSpPr>
          <p:cNvPr id="261" name="Google Shape;261;p38"/>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b="1" lang="en" sz="1800">
                <a:solidFill>
                  <a:schemeClr val="dk1"/>
                </a:solidFill>
              </a:rPr>
              <a:t>Know Your Readers For any kind of persuasive message</a:t>
            </a:r>
            <a:r>
              <a:rPr lang="en" sz="1800">
                <a:solidFill>
                  <a:schemeClr val="dk1"/>
                </a:solidFill>
              </a:rPr>
              <a:t> - thinking about your subject from your readers’ point of view is critical.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To know what kind of appeals will succeed with your readers, you need to know as much as you can about their values, interests, and needs.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No one is persuaded to do something for no reason. </a:t>
            </a:r>
            <a:endParaRPr sz="1800">
              <a:solidFill>
                <a:schemeClr val="dk1"/>
              </a:solidFill>
            </a:endParaRPr>
          </a:p>
          <a:p>
            <a:pPr indent="-342900" lvl="0" marL="457200" rtl="0" algn="just">
              <a:spcBef>
                <a:spcPts val="1000"/>
              </a:spcBef>
              <a:spcAft>
                <a:spcPts val="1000"/>
              </a:spcAft>
              <a:buClr>
                <a:schemeClr val="dk1"/>
              </a:buClr>
              <a:buSzPts val="1800"/>
              <a:buChar char="●"/>
            </a:pPr>
            <a:r>
              <a:rPr lang="en" sz="1800">
                <a:solidFill>
                  <a:schemeClr val="dk1"/>
                </a:solidFill>
              </a:rPr>
              <a:t>Sometimes their reasons for acting are related to tangible or measurable rewards. </a:t>
            </a:r>
            <a:endParaRPr sz="1800">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65"/>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message</a:t>
            </a:r>
            <a:endParaRPr/>
          </a:p>
        </p:txBody>
      </p:sp>
      <p:sp>
        <p:nvSpPr>
          <p:cNvPr id="423" name="Google Shape;423;p65"/>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lang="en" sz="1800">
                <a:solidFill>
                  <a:schemeClr val="dk1"/>
                </a:solidFill>
              </a:rPr>
              <a:t>Appeals for sales </a:t>
            </a:r>
            <a:r>
              <a:rPr lang="en" sz="1800">
                <a:solidFill>
                  <a:schemeClr val="dk1"/>
                </a:solidFill>
              </a:rPr>
              <a:t>message</a:t>
            </a:r>
            <a:r>
              <a:rPr lang="en" sz="1800">
                <a:solidFill>
                  <a:schemeClr val="dk1"/>
                </a:solidFill>
              </a:rPr>
              <a:t> maybe emotional, rational, or character based.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I</a:t>
            </a:r>
            <a:r>
              <a:rPr lang="en" sz="1800">
                <a:solidFill>
                  <a:schemeClr val="dk1"/>
                </a:solidFill>
              </a:rPr>
              <a:t>llustrating</a:t>
            </a:r>
            <a:r>
              <a:rPr lang="en" sz="1800">
                <a:solidFill>
                  <a:schemeClr val="dk1"/>
                </a:solidFill>
              </a:rPr>
              <a:t> emotional appeal is the following example from a message that attempts to sell perfume by linking the romance of faraway places with the product’s exotic scent:</a:t>
            </a:r>
            <a:endParaRPr sz="1800">
              <a:solidFill>
                <a:schemeClr val="dk1"/>
              </a:solidFill>
            </a:endParaRPr>
          </a:p>
          <a:p>
            <a:pPr indent="0" lvl="0" marL="457200" rtl="0" algn="just">
              <a:spcBef>
                <a:spcPts val="1000"/>
              </a:spcBef>
              <a:spcAft>
                <a:spcPts val="1000"/>
              </a:spcAft>
              <a:buNone/>
            </a:pPr>
            <a:r>
              <a:rPr i="1" lang="en" sz="1800">
                <a:solidFill>
                  <a:schemeClr val="dk1"/>
                </a:solidFill>
              </a:rPr>
              <a:t>L</a:t>
            </a:r>
            <a:r>
              <a:rPr i="1" lang="en" sz="1800">
                <a:solidFill>
                  <a:schemeClr val="dk1"/>
                </a:solidFill>
              </a:rPr>
              <a:t>inger in castle corridors on court nights in London. Dance on a Budapest balcony high above the blue Danube. Seek romance and youth and laughter in charming capitals on </a:t>
            </a:r>
            <a:r>
              <a:rPr i="1" lang="en" sz="1800">
                <a:solidFill>
                  <a:schemeClr val="dk1"/>
                </a:solidFill>
              </a:rPr>
              <a:t>five</a:t>
            </a:r>
            <a:r>
              <a:rPr i="1" lang="en" sz="1800">
                <a:solidFill>
                  <a:schemeClr val="dk1"/>
                </a:solidFill>
              </a:rPr>
              <a:t> continents. And there you’ll </a:t>
            </a:r>
            <a:r>
              <a:rPr i="1" lang="en" sz="1800">
                <a:solidFill>
                  <a:schemeClr val="dk1"/>
                </a:solidFill>
              </a:rPr>
              <a:t>find</a:t>
            </a:r>
            <a:r>
              <a:rPr i="1" lang="en" sz="1800">
                <a:solidFill>
                  <a:schemeClr val="dk1"/>
                </a:solidFill>
              </a:rPr>
              <a:t> the beguiling perfume that is fragrance Jamais.</a:t>
            </a:r>
            <a:endParaRPr i="1" sz="18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p66"/>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message</a:t>
            </a:r>
            <a:endParaRPr/>
          </a:p>
        </p:txBody>
      </p:sp>
      <p:sp>
        <p:nvSpPr>
          <p:cNvPr id="429" name="Google Shape;429;p66"/>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lang="en" sz="1800">
                <a:solidFill>
                  <a:schemeClr val="dk1"/>
                </a:solidFill>
              </a:rPr>
              <a:t>Logical appeals are more rational. These include strategies based on saving money, making money, doing a job better, and getting better use from a product.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Illustrating a rational appeal (saving money) are these words from a message selling magazine subscriptions: </a:t>
            </a:r>
            <a:endParaRPr sz="1800">
              <a:solidFill>
                <a:schemeClr val="dk1"/>
              </a:solidFill>
            </a:endParaRPr>
          </a:p>
          <a:p>
            <a:pPr indent="0" lvl="0" marL="457200" rtl="0" algn="just">
              <a:spcBef>
                <a:spcPts val="1000"/>
              </a:spcBef>
              <a:spcAft>
                <a:spcPts val="1000"/>
              </a:spcAft>
              <a:buNone/>
            </a:pPr>
            <a:r>
              <a:rPr i="1" lang="en" sz="1800">
                <a:solidFill>
                  <a:schemeClr val="dk1"/>
                </a:solidFill>
              </a:rPr>
              <a:t>We’re slashing the regular rate of $36 a year down to only $28, saving you a full 22 percent. That means you get 12 information-</a:t>
            </a:r>
            <a:r>
              <a:rPr i="1" lang="en" sz="1800">
                <a:solidFill>
                  <a:schemeClr val="dk1"/>
                </a:solidFill>
              </a:rPr>
              <a:t>filled</a:t>
            </a:r>
            <a:r>
              <a:rPr i="1" lang="en" sz="1800">
                <a:solidFill>
                  <a:schemeClr val="dk1"/>
                </a:solidFill>
              </a:rPr>
              <a:t> new issues of Science Digest for only $2.33 a copy. You save even more by subscribing for 2 or 3 years.</a:t>
            </a:r>
            <a:endParaRPr i="1" sz="18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3" name="Shape 433"/>
        <p:cNvGrpSpPr/>
        <p:nvPr/>
      </p:nvGrpSpPr>
      <p:grpSpPr>
        <a:xfrm>
          <a:off x="0" y="0"/>
          <a:ext cx="0" cy="0"/>
          <a:chOff x="0" y="0"/>
          <a:chExt cx="0" cy="0"/>
        </a:xfrm>
      </p:grpSpPr>
      <p:sp>
        <p:nvSpPr>
          <p:cNvPr id="434" name="Google Shape;434;p67"/>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message</a:t>
            </a:r>
            <a:endParaRPr/>
          </a:p>
        </p:txBody>
      </p:sp>
      <p:sp>
        <p:nvSpPr>
          <p:cNvPr id="435" name="Google Shape;435;p67"/>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lang="en" sz="1800">
                <a:solidFill>
                  <a:schemeClr val="dk1"/>
                </a:solidFill>
              </a:rPr>
              <a:t>Appeals based on character persuade by implying such arguments as “I use this product, so you should, too” or “I am an authority, so you should do what I recommend.”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Ads that employ sports </a:t>
            </a:r>
            <a:r>
              <a:rPr lang="en" sz="1800">
                <a:solidFill>
                  <a:schemeClr val="dk1"/>
                </a:solidFill>
              </a:rPr>
              <a:t>figures</a:t>
            </a:r>
            <a:r>
              <a:rPr lang="en" sz="1800">
                <a:solidFill>
                  <a:schemeClr val="dk1"/>
                </a:solidFill>
              </a:rPr>
              <a:t>, </a:t>
            </a:r>
            <a:r>
              <a:rPr lang="en" sz="1800">
                <a:solidFill>
                  <a:schemeClr val="dk1"/>
                </a:solidFill>
              </a:rPr>
              <a:t>film</a:t>
            </a:r>
            <a:r>
              <a:rPr lang="en" sz="1800">
                <a:solidFill>
                  <a:schemeClr val="dk1"/>
                </a:solidFill>
              </a:rPr>
              <a:t> stars, or experts to sell their products are relying heavily on character-based appeals. </a:t>
            </a:r>
            <a:endParaRPr sz="1800">
              <a:solidFill>
                <a:schemeClr val="dk1"/>
              </a:solidFill>
            </a:endParaRPr>
          </a:p>
          <a:p>
            <a:pPr indent="-342900" lvl="0" marL="457200" rtl="0" algn="just">
              <a:spcBef>
                <a:spcPts val="1000"/>
              </a:spcBef>
              <a:spcAft>
                <a:spcPts val="1000"/>
              </a:spcAft>
              <a:buClr>
                <a:schemeClr val="dk1"/>
              </a:buClr>
              <a:buSzPts val="1800"/>
              <a:buChar char="●"/>
            </a:pPr>
            <a:r>
              <a:rPr lang="en" sz="1800">
                <a:solidFill>
                  <a:schemeClr val="dk1"/>
                </a:solidFill>
              </a:rPr>
              <a:t>Companies themselves can often take on an appealing “character” in their sales campaigns. </a:t>
            </a:r>
            <a:endParaRPr i="1" sz="1800">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 name="Shape 439"/>
        <p:cNvGrpSpPr/>
        <p:nvPr/>
      </p:nvGrpSpPr>
      <p:grpSpPr>
        <a:xfrm>
          <a:off x="0" y="0"/>
          <a:ext cx="0" cy="0"/>
          <a:chOff x="0" y="0"/>
          <a:chExt cx="0" cy="0"/>
        </a:xfrm>
      </p:grpSpPr>
      <p:sp>
        <p:nvSpPr>
          <p:cNvPr id="440" name="Google Shape;440;p68"/>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Sales message</a:t>
            </a:r>
            <a:endParaRPr/>
          </a:p>
        </p:txBody>
      </p:sp>
      <p:sp>
        <p:nvSpPr>
          <p:cNvPr id="441" name="Google Shape;441;p68"/>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Char char="●"/>
            </a:pPr>
            <a:r>
              <a:rPr lang="en" sz="1800">
                <a:solidFill>
                  <a:schemeClr val="dk1"/>
                </a:solidFill>
              </a:rPr>
              <a:t>Note how the following excerpt from a sales letter for Consumer Reports magazine uses the company’s identity to persuade: </a:t>
            </a:r>
            <a:endParaRPr sz="1800">
              <a:solidFill>
                <a:schemeClr val="dk1"/>
              </a:solidFill>
            </a:endParaRPr>
          </a:p>
          <a:p>
            <a:pPr indent="0" lvl="0" marL="457200" rtl="0" algn="just">
              <a:spcBef>
                <a:spcPts val="1000"/>
              </a:spcBef>
              <a:spcAft>
                <a:spcPts val="1000"/>
              </a:spcAft>
              <a:buNone/>
            </a:pPr>
            <a:r>
              <a:rPr i="1" lang="en" sz="1800">
                <a:solidFill>
                  <a:schemeClr val="dk1"/>
                </a:solidFill>
              </a:rPr>
              <a:t>Consumer Reports is on your side. We’re a nonprofit consumer protection organization with no commercial interests whatsoever. To put it bluntly, we don’t sell out to big companies and private interest groups—we’re accountable to no one except to consumers. And when you’re not beholden to advertisers (like other so-called consumer protection publications), you can tell it like it is.</a:t>
            </a:r>
            <a:endParaRPr i="1" sz="18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69"/>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Stressing the you-viewpoint</a:t>
            </a:r>
            <a:endParaRPr/>
          </a:p>
        </p:txBody>
      </p:sp>
      <p:sp>
        <p:nvSpPr>
          <p:cNvPr id="447" name="Google Shape;447;p69"/>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Char char="●"/>
            </a:pPr>
            <a:r>
              <a:rPr lang="en" sz="1800">
                <a:solidFill>
                  <a:schemeClr val="dk1"/>
                </a:solidFill>
              </a:rPr>
              <a:t>In no area of business communication is the use of the you-viewpoint more important than in sales writing. </a:t>
            </a:r>
            <a:endParaRPr sz="1800">
              <a:solidFill>
                <a:schemeClr val="dk1"/>
              </a:solidFill>
            </a:endParaRPr>
          </a:p>
          <a:p>
            <a:pPr indent="-342900" lvl="0" marL="457200" rtl="0" algn="just">
              <a:spcBef>
                <a:spcPts val="1000"/>
              </a:spcBef>
              <a:spcAft>
                <a:spcPts val="1000"/>
              </a:spcAft>
              <a:buSzPts val="1800"/>
              <a:buChar char="●"/>
            </a:pPr>
            <a:r>
              <a:rPr lang="en" sz="1800">
                <a:solidFill>
                  <a:schemeClr val="dk1"/>
                </a:solidFill>
              </a:rPr>
              <a:t>A successful sales message bases its sales points on reader interest. You should liberally use and imply the pronoun you throughout the sales message as you present your well-chosen reader </a:t>
            </a:r>
            <a:r>
              <a:rPr lang="en" sz="1800">
                <a:solidFill>
                  <a:schemeClr val="dk1"/>
                </a:solidFill>
              </a:rPr>
              <a:t>benefits</a:t>
            </a:r>
            <a:r>
              <a:rPr lang="en" sz="1800">
                <a:solidFill>
                  <a:schemeClr val="dk1"/>
                </a:solidFill>
              </a:rPr>
              <a:t>.</a:t>
            </a:r>
            <a:endParaRPr sz="1800">
              <a:solidFill>
                <a:schemeClr val="dk1"/>
              </a:solidFill>
            </a:endParaRPr>
          </a:p>
        </p:txBody>
      </p:sp>
      <p:pic>
        <p:nvPicPr>
          <p:cNvPr id="448" name="Google Shape;448;p69"/>
          <p:cNvPicPr preferRelativeResize="0"/>
          <p:nvPr/>
        </p:nvPicPr>
        <p:blipFill>
          <a:blip r:embed="rId3">
            <a:alphaModFix/>
          </a:blip>
          <a:stretch>
            <a:fillRect/>
          </a:stretch>
        </p:blipFill>
        <p:spPr>
          <a:xfrm>
            <a:off x="314325" y="3382100"/>
            <a:ext cx="8829675" cy="17145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2" name="Shape 452"/>
        <p:cNvGrpSpPr/>
        <p:nvPr/>
      </p:nvGrpSpPr>
      <p:grpSpPr>
        <a:xfrm>
          <a:off x="0" y="0"/>
          <a:ext cx="0" cy="0"/>
          <a:chOff x="0" y="0"/>
          <a:chExt cx="0" cy="0"/>
        </a:xfrm>
      </p:grpSpPr>
      <p:sp>
        <p:nvSpPr>
          <p:cNvPr id="453" name="Google Shape;453;p70"/>
          <p:cNvSpPr txBox="1"/>
          <p:nvPr>
            <p:ph type="title"/>
          </p:nvPr>
        </p:nvSpPr>
        <p:spPr>
          <a:xfrm>
            <a:off x="1828350" y="2129725"/>
            <a:ext cx="5495100" cy="1063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Contrasting examples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7" name="Shape 457"/>
        <p:cNvGrpSpPr/>
        <p:nvPr/>
      </p:nvGrpSpPr>
      <p:grpSpPr>
        <a:xfrm>
          <a:off x="0" y="0"/>
          <a:ext cx="0" cy="0"/>
          <a:chOff x="0" y="0"/>
          <a:chExt cx="0" cy="0"/>
        </a:xfrm>
      </p:grpSpPr>
      <p:sp>
        <p:nvSpPr>
          <p:cNvPr id="458" name="Google Shape;458;p71"/>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Scenario</a:t>
            </a:r>
            <a:endParaRPr/>
          </a:p>
        </p:txBody>
      </p:sp>
      <p:sp>
        <p:nvSpPr>
          <p:cNvPr id="459" name="Google Shape;459;p71"/>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Char char="●"/>
            </a:pPr>
            <a:r>
              <a:rPr lang="en" sz="1800">
                <a:solidFill>
                  <a:schemeClr val="dk1"/>
                </a:solidFill>
              </a:rPr>
              <a:t>In no area of business communication is the use of the you-viewpoint more important than in sales writing. </a:t>
            </a:r>
            <a:endParaRPr sz="1800">
              <a:solidFill>
                <a:schemeClr val="dk1"/>
              </a:solidFill>
            </a:endParaRPr>
          </a:p>
          <a:p>
            <a:pPr indent="-342900" lvl="0" marL="457200" rtl="0" algn="just">
              <a:spcBef>
                <a:spcPts val="1000"/>
              </a:spcBef>
              <a:spcAft>
                <a:spcPts val="1000"/>
              </a:spcAft>
              <a:buSzPts val="1800"/>
              <a:buChar char="●"/>
            </a:pPr>
            <a:r>
              <a:rPr lang="en" sz="1800">
                <a:solidFill>
                  <a:schemeClr val="dk1"/>
                </a:solidFill>
              </a:rPr>
              <a:t>A successful sales message bases its sales points on reader interest. You should liberally use and imply the pronoun you throughout the sales message as you present your well-chosen reader benefits.</a:t>
            </a:r>
            <a:endParaRPr sz="1800">
              <a:solidFill>
                <a:schemeClr val="dk1"/>
              </a:solidFill>
            </a:endParaRPr>
          </a:p>
        </p:txBody>
      </p:sp>
      <p:pic>
        <p:nvPicPr>
          <p:cNvPr id="460" name="Google Shape;460;p71"/>
          <p:cNvPicPr preferRelativeResize="0"/>
          <p:nvPr/>
        </p:nvPicPr>
        <p:blipFill>
          <a:blip r:embed="rId3">
            <a:alphaModFix/>
          </a:blip>
          <a:stretch>
            <a:fillRect/>
          </a:stretch>
        </p:blipFill>
        <p:spPr>
          <a:xfrm>
            <a:off x="0" y="1297693"/>
            <a:ext cx="9144001" cy="3246264"/>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 name="Shape 464"/>
        <p:cNvGrpSpPr/>
        <p:nvPr/>
      </p:nvGrpSpPr>
      <p:grpSpPr>
        <a:xfrm>
          <a:off x="0" y="0"/>
          <a:ext cx="0" cy="0"/>
          <a:chOff x="0" y="0"/>
          <a:chExt cx="0" cy="0"/>
        </a:xfrm>
      </p:grpSpPr>
      <p:sp>
        <p:nvSpPr>
          <p:cNvPr id="465" name="Google Shape;465;p72"/>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bad example</a:t>
            </a:r>
            <a:endParaRPr/>
          </a:p>
        </p:txBody>
      </p:sp>
      <p:sp>
        <p:nvSpPr>
          <p:cNvPr id="466" name="Google Shape;466;p72"/>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Char char="●"/>
            </a:pPr>
            <a:r>
              <a:rPr lang="en" sz="1800">
                <a:solidFill>
                  <a:schemeClr val="dk1"/>
                </a:solidFill>
              </a:rPr>
              <a:t>In no area of business communication is the use of the you-viewpoint more important than in sales writing. </a:t>
            </a:r>
            <a:endParaRPr sz="1800">
              <a:solidFill>
                <a:schemeClr val="dk1"/>
              </a:solidFill>
            </a:endParaRPr>
          </a:p>
          <a:p>
            <a:pPr indent="-342900" lvl="0" marL="457200" rtl="0" algn="just">
              <a:spcBef>
                <a:spcPts val="1000"/>
              </a:spcBef>
              <a:spcAft>
                <a:spcPts val="1000"/>
              </a:spcAft>
              <a:buSzPts val="1800"/>
              <a:buChar char="●"/>
            </a:pPr>
            <a:r>
              <a:rPr lang="en" sz="1800">
                <a:solidFill>
                  <a:schemeClr val="dk1"/>
                </a:solidFill>
              </a:rPr>
              <a:t>A successful sales message bases its sales points on reader interest. You should liberally use and imply the pronoun you throughout the sales message as you present your well-chosen reader benefits.</a:t>
            </a:r>
            <a:endParaRPr sz="1800">
              <a:solidFill>
                <a:schemeClr val="dk1"/>
              </a:solidFill>
            </a:endParaRPr>
          </a:p>
        </p:txBody>
      </p:sp>
      <p:pic>
        <p:nvPicPr>
          <p:cNvPr id="467" name="Google Shape;467;p72"/>
          <p:cNvPicPr preferRelativeResize="0"/>
          <p:nvPr/>
        </p:nvPicPr>
        <p:blipFill>
          <a:blip r:embed="rId3">
            <a:alphaModFix/>
          </a:blip>
          <a:stretch>
            <a:fillRect/>
          </a:stretch>
        </p:blipFill>
        <p:spPr>
          <a:xfrm>
            <a:off x="38100" y="1272925"/>
            <a:ext cx="9105900" cy="28956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73"/>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bad example</a:t>
            </a:r>
            <a:endParaRPr/>
          </a:p>
        </p:txBody>
      </p:sp>
      <p:sp>
        <p:nvSpPr>
          <p:cNvPr id="473" name="Google Shape;473;p73"/>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Char char="●"/>
            </a:pPr>
            <a:r>
              <a:rPr lang="en" sz="1800">
                <a:solidFill>
                  <a:schemeClr val="dk1"/>
                </a:solidFill>
              </a:rPr>
              <a:t>In no area of business communication is the use of the you-viewpoint more important than in sales writing. </a:t>
            </a:r>
            <a:endParaRPr sz="1800">
              <a:solidFill>
                <a:schemeClr val="dk1"/>
              </a:solidFill>
            </a:endParaRPr>
          </a:p>
          <a:p>
            <a:pPr indent="-342900" lvl="0" marL="457200" rtl="0" algn="just">
              <a:spcBef>
                <a:spcPts val="1000"/>
              </a:spcBef>
              <a:spcAft>
                <a:spcPts val="1000"/>
              </a:spcAft>
              <a:buSzPts val="1800"/>
              <a:buChar char="●"/>
            </a:pPr>
            <a:r>
              <a:rPr lang="en" sz="1800">
                <a:solidFill>
                  <a:schemeClr val="dk1"/>
                </a:solidFill>
              </a:rPr>
              <a:t>A successful sales message bases its sales points on reader interest. You should liberally use and imply the pronoun you throughout the sales message as you present your well-chosen reader benefits.</a:t>
            </a:r>
            <a:endParaRPr sz="1800">
              <a:solidFill>
                <a:schemeClr val="dk1"/>
              </a:solidFill>
            </a:endParaRPr>
          </a:p>
        </p:txBody>
      </p:sp>
      <p:pic>
        <p:nvPicPr>
          <p:cNvPr id="474" name="Google Shape;474;p73"/>
          <p:cNvPicPr preferRelativeResize="0"/>
          <p:nvPr/>
        </p:nvPicPr>
        <p:blipFill>
          <a:blip r:embed="rId3">
            <a:alphaModFix/>
          </a:blip>
          <a:stretch>
            <a:fillRect/>
          </a:stretch>
        </p:blipFill>
        <p:spPr>
          <a:xfrm>
            <a:off x="23813" y="1319213"/>
            <a:ext cx="9096375" cy="25050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74"/>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bad example</a:t>
            </a:r>
            <a:endParaRPr/>
          </a:p>
        </p:txBody>
      </p:sp>
      <p:sp>
        <p:nvSpPr>
          <p:cNvPr id="480" name="Google Shape;480;p74"/>
          <p:cNvSpPr txBox="1"/>
          <p:nvPr>
            <p:ph idx="1" type="body"/>
          </p:nvPr>
        </p:nvSpPr>
        <p:spPr>
          <a:xfrm>
            <a:off x="713250" y="1195450"/>
            <a:ext cx="7717500" cy="3373200"/>
          </a:xfrm>
          <a:prstGeom prst="rect">
            <a:avLst/>
          </a:prstGeom>
        </p:spPr>
        <p:txBody>
          <a:bodyPr anchorCtr="0" anchor="t" bIns="91425" lIns="91425" spcFirstLastPara="1" rIns="91425" wrap="square" tIns="91425">
            <a:noAutofit/>
          </a:bodyPr>
          <a:lstStyle/>
          <a:p>
            <a:pPr indent="-333375" lvl="0" marL="457200" rtl="0" algn="just">
              <a:spcBef>
                <a:spcPts val="1000"/>
              </a:spcBef>
              <a:spcAft>
                <a:spcPts val="0"/>
              </a:spcAft>
              <a:buSzPts val="1650"/>
              <a:buChar char="●"/>
            </a:pPr>
            <a:r>
              <a:rPr lang="en" sz="1650">
                <a:solidFill>
                  <a:schemeClr val="dk1"/>
                </a:solidFill>
              </a:rPr>
              <a:t>Weakness in An Illogical Plan - Although the subject line of the amateur’s sales message presents the main appeal, it is dull and general. </a:t>
            </a:r>
            <a:endParaRPr sz="1650">
              <a:solidFill>
                <a:schemeClr val="dk1"/>
              </a:solidFill>
            </a:endParaRPr>
          </a:p>
          <a:p>
            <a:pPr indent="-333375" lvl="0" marL="457200" rtl="0" algn="just">
              <a:spcBef>
                <a:spcPts val="1000"/>
              </a:spcBef>
              <a:spcAft>
                <a:spcPts val="0"/>
              </a:spcAft>
              <a:buSzPts val="1650"/>
              <a:buChar char="●"/>
            </a:pPr>
            <a:r>
              <a:rPr lang="en" sz="1650">
                <a:solidFill>
                  <a:schemeClr val="dk1"/>
                </a:solidFill>
              </a:rPr>
              <a:t>The opening statement is little more than an announcement of what the consultant does. Then, as a continuation of the opening, it offers the services to the reader. Such openings do little to gain attention or build desire. </a:t>
            </a:r>
            <a:endParaRPr sz="1650">
              <a:solidFill>
                <a:schemeClr val="dk1"/>
              </a:solidFill>
            </a:endParaRPr>
          </a:p>
          <a:p>
            <a:pPr indent="-333375" lvl="0" marL="457200" rtl="0" algn="just">
              <a:spcBef>
                <a:spcPts val="1000"/>
              </a:spcBef>
              <a:spcAft>
                <a:spcPts val="1000"/>
              </a:spcAft>
              <a:buSzPts val="1650"/>
              <a:buChar char="●"/>
            </a:pPr>
            <a:r>
              <a:rPr lang="en" sz="1650">
                <a:solidFill>
                  <a:schemeClr val="dk1"/>
                </a:solidFill>
              </a:rPr>
              <a:t>Next comes a routine, I-viewpoint review of the consultant’s services. The explanation of the </a:t>
            </a:r>
            <a:r>
              <a:rPr lang="en" sz="1650">
                <a:solidFill>
                  <a:schemeClr val="dk1"/>
                </a:solidFill>
              </a:rPr>
              <a:t>specific</a:t>
            </a:r>
            <a:r>
              <a:rPr lang="en" sz="1650">
                <a:solidFill>
                  <a:schemeClr val="dk1"/>
                </a:solidFill>
              </a:rPr>
              <a:t> services offered is little better. Although the message tells what the consultant can do, it is dull. The drive for action is more a hint than a request. The closing words do suggest a </a:t>
            </a:r>
            <a:r>
              <a:rPr lang="en" sz="1650">
                <a:solidFill>
                  <a:schemeClr val="dk1"/>
                </a:solidFill>
              </a:rPr>
              <a:t>benefit</a:t>
            </a:r>
            <a:r>
              <a:rPr lang="en" sz="1650">
                <a:solidFill>
                  <a:schemeClr val="dk1"/>
                </a:solidFill>
              </a:rPr>
              <a:t> for the reader, but the effort is too little too late.</a:t>
            </a:r>
            <a:endParaRPr sz="165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9"/>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advice about persuasion </a:t>
            </a:r>
            <a:endParaRPr/>
          </a:p>
        </p:txBody>
      </p:sp>
      <p:sp>
        <p:nvSpPr>
          <p:cNvPr id="267" name="Google Shape;267;p39"/>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Char char="●"/>
            </a:pPr>
            <a:r>
              <a:rPr lang="en" sz="1800">
                <a:solidFill>
                  <a:schemeClr val="dk1"/>
                </a:solidFill>
              </a:rPr>
              <a:t>For example, they will save money, save time, or acquire some kind of desired object. </a:t>
            </a:r>
            <a:endParaRPr sz="1800">
              <a:solidFill>
                <a:schemeClr val="dk1"/>
              </a:solidFill>
            </a:endParaRPr>
          </a:p>
          <a:p>
            <a:pPr indent="-342900" lvl="0" marL="457200" rtl="0" algn="just">
              <a:spcBef>
                <a:spcPts val="1000"/>
              </a:spcBef>
              <a:spcAft>
                <a:spcPts val="0"/>
              </a:spcAft>
              <a:buSzPts val="1800"/>
              <a:buChar char="●"/>
            </a:pPr>
            <a:r>
              <a:rPr lang="en" sz="1800">
                <a:solidFill>
                  <a:schemeClr val="dk1"/>
                </a:solidFill>
              </a:rPr>
              <a:t>But often, the rewards that persuade are intangible. People may want to make their lives easier, gain prestige, or have more freedom. </a:t>
            </a:r>
            <a:endParaRPr sz="1800">
              <a:solidFill>
                <a:schemeClr val="dk1"/>
              </a:solidFill>
            </a:endParaRPr>
          </a:p>
          <a:p>
            <a:pPr indent="-342900" lvl="0" marL="457200" rtl="0" algn="just">
              <a:spcBef>
                <a:spcPts val="1000"/>
              </a:spcBef>
              <a:spcAft>
                <a:spcPts val="1000"/>
              </a:spcAft>
              <a:buSzPts val="1800"/>
              <a:buChar char="●"/>
            </a:pPr>
            <a:r>
              <a:rPr lang="en" sz="1800">
                <a:solidFill>
                  <a:schemeClr val="dk1"/>
                </a:solidFill>
              </a:rPr>
              <a:t>Or perhaps they want to identify with a larger cause, feel that they are helping others, or do the right thing. </a:t>
            </a:r>
            <a:endParaRPr sz="1800">
              <a:solidFill>
                <a:schemeClr val="dk1"/>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sp>
        <p:nvSpPr>
          <p:cNvPr id="485" name="Google Shape;485;p75"/>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good example</a:t>
            </a:r>
            <a:endParaRPr/>
          </a:p>
        </p:txBody>
      </p:sp>
      <p:sp>
        <p:nvSpPr>
          <p:cNvPr id="486" name="Google Shape;486;p75"/>
          <p:cNvSpPr txBox="1"/>
          <p:nvPr>
            <p:ph idx="1" type="body"/>
          </p:nvPr>
        </p:nvSpPr>
        <p:spPr>
          <a:xfrm>
            <a:off x="713250" y="1195450"/>
            <a:ext cx="7717500" cy="3373200"/>
          </a:xfrm>
          <a:prstGeom prst="rect">
            <a:avLst/>
          </a:prstGeom>
        </p:spPr>
        <p:txBody>
          <a:bodyPr anchorCtr="0" anchor="t" bIns="91425" lIns="91425" spcFirstLastPara="1" rIns="91425" wrap="square" tIns="91425">
            <a:noAutofit/>
          </a:bodyPr>
          <a:lstStyle/>
          <a:p>
            <a:pPr indent="-333375" lvl="0" marL="457200" rtl="0" algn="just">
              <a:spcBef>
                <a:spcPts val="1000"/>
              </a:spcBef>
              <a:spcAft>
                <a:spcPts val="0"/>
              </a:spcAft>
              <a:buSzPts val="1650"/>
              <a:buChar char="●"/>
            </a:pPr>
            <a:r>
              <a:rPr lang="en" sz="1650">
                <a:solidFill>
                  <a:schemeClr val="dk1"/>
                </a:solidFill>
              </a:rPr>
              <a:t>Weakness in An Illogical Plan - Although the subject line of the amateur’s sales message presents the main appeal, it is dull and general. </a:t>
            </a:r>
            <a:endParaRPr sz="1650">
              <a:solidFill>
                <a:schemeClr val="dk1"/>
              </a:solidFill>
            </a:endParaRPr>
          </a:p>
          <a:p>
            <a:pPr indent="-333375" lvl="0" marL="457200" rtl="0" algn="just">
              <a:spcBef>
                <a:spcPts val="1000"/>
              </a:spcBef>
              <a:spcAft>
                <a:spcPts val="0"/>
              </a:spcAft>
              <a:buSzPts val="1650"/>
              <a:buChar char="●"/>
            </a:pPr>
            <a:r>
              <a:rPr lang="en" sz="1650">
                <a:solidFill>
                  <a:schemeClr val="dk1"/>
                </a:solidFill>
              </a:rPr>
              <a:t>The opening statement is little more than an announcement of what the consultant does. Then, as a continuation of the opening, it offers the services to the reader. Such openings do little to gain attention or build desire. </a:t>
            </a:r>
            <a:endParaRPr sz="1650">
              <a:solidFill>
                <a:schemeClr val="dk1"/>
              </a:solidFill>
            </a:endParaRPr>
          </a:p>
          <a:p>
            <a:pPr indent="-333375" lvl="0" marL="457200" rtl="0" algn="just">
              <a:spcBef>
                <a:spcPts val="1000"/>
              </a:spcBef>
              <a:spcAft>
                <a:spcPts val="1000"/>
              </a:spcAft>
              <a:buSzPts val="1650"/>
              <a:buChar char="●"/>
            </a:pPr>
            <a:r>
              <a:rPr lang="en" sz="1650">
                <a:solidFill>
                  <a:schemeClr val="dk1"/>
                </a:solidFill>
              </a:rPr>
              <a:t>Next comes a routine, I-viewpoint review of the consultant’s services. The explanation of the specific services offered is little better. Although the message tells what the consultant can do, it is dull. The drive for action is more a hint than a request. The closing words do suggest a benefit for the reader, but the effort is too little too late.</a:t>
            </a:r>
            <a:endParaRPr sz="1650">
              <a:solidFill>
                <a:schemeClr val="dk1"/>
              </a:solidFill>
            </a:endParaRPr>
          </a:p>
        </p:txBody>
      </p:sp>
      <p:pic>
        <p:nvPicPr>
          <p:cNvPr id="487" name="Google Shape;487;p75"/>
          <p:cNvPicPr preferRelativeResize="0"/>
          <p:nvPr/>
        </p:nvPicPr>
        <p:blipFill>
          <a:blip r:embed="rId3">
            <a:alphaModFix/>
          </a:blip>
          <a:stretch>
            <a:fillRect/>
          </a:stretch>
        </p:blipFill>
        <p:spPr>
          <a:xfrm>
            <a:off x="95250" y="1147988"/>
            <a:ext cx="9048750" cy="359092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76"/>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good example</a:t>
            </a:r>
            <a:endParaRPr/>
          </a:p>
        </p:txBody>
      </p:sp>
      <p:sp>
        <p:nvSpPr>
          <p:cNvPr id="493" name="Google Shape;493;p76"/>
          <p:cNvSpPr txBox="1"/>
          <p:nvPr>
            <p:ph idx="1" type="body"/>
          </p:nvPr>
        </p:nvSpPr>
        <p:spPr>
          <a:xfrm>
            <a:off x="713250" y="1195450"/>
            <a:ext cx="7717500" cy="3373200"/>
          </a:xfrm>
          <a:prstGeom prst="rect">
            <a:avLst/>
          </a:prstGeom>
        </p:spPr>
        <p:txBody>
          <a:bodyPr anchorCtr="0" anchor="t" bIns="91425" lIns="91425" spcFirstLastPara="1" rIns="91425" wrap="square" tIns="91425">
            <a:noAutofit/>
          </a:bodyPr>
          <a:lstStyle/>
          <a:p>
            <a:pPr indent="-333375" lvl="0" marL="457200" rtl="0" algn="just">
              <a:spcBef>
                <a:spcPts val="1000"/>
              </a:spcBef>
              <a:spcAft>
                <a:spcPts val="0"/>
              </a:spcAft>
              <a:buSzPts val="1650"/>
              <a:buChar char="●"/>
            </a:pPr>
            <a:r>
              <a:rPr lang="en" sz="1650">
                <a:solidFill>
                  <a:schemeClr val="dk1"/>
                </a:solidFill>
              </a:rPr>
              <a:t>Weakness in An Illogical Plan - Although the subject line of the amateur’s sales message presents the main appeal, it is dull and general. </a:t>
            </a:r>
            <a:endParaRPr sz="1650">
              <a:solidFill>
                <a:schemeClr val="dk1"/>
              </a:solidFill>
            </a:endParaRPr>
          </a:p>
          <a:p>
            <a:pPr indent="-333375" lvl="0" marL="457200" rtl="0" algn="just">
              <a:spcBef>
                <a:spcPts val="1000"/>
              </a:spcBef>
              <a:spcAft>
                <a:spcPts val="0"/>
              </a:spcAft>
              <a:buSzPts val="1650"/>
              <a:buChar char="●"/>
            </a:pPr>
            <a:r>
              <a:rPr lang="en" sz="1650">
                <a:solidFill>
                  <a:schemeClr val="dk1"/>
                </a:solidFill>
              </a:rPr>
              <a:t>The opening statement is little more than an announcement of what the consultant does. Then, as a continuation of the opening, it offers the services to the reader. Such openings do little to gain attention or build desire. </a:t>
            </a:r>
            <a:endParaRPr sz="1650">
              <a:solidFill>
                <a:schemeClr val="dk1"/>
              </a:solidFill>
            </a:endParaRPr>
          </a:p>
          <a:p>
            <a:pPr indent="-333375" lvl="0" marL="457200" rtl="0" algn="just">
              <a:spcBef>
                <a:spcPts val="1000"/>
              </a:spcBef>
              <a:spcAft>
                <a:spcPts val="1000"/>
              </a:spcAft>
              <a:buSzPts val="1650"/>
              <a:buChar char="●"/>
            </a:pPr>
            <a:r>
              <a:rPr lang="en" sz="1650">
                <a:solidFill>
                  <a:schemeClr val="dk1"/>
                </a:solidFill>
              </a:rPr>
              <a:t>Next comes a routine, I-viewpoint review of the consultant’s services. The explanation of the specific services offered is little better. Although the message tells what the consultant can do, it is dull. The drive for action is more a hint than a request. The closing words do suggest a benefit for the reader, but the effort is too little too late.</a:t>
            </a:r>
            <a:endParaRPr sz="1650">
              <a:solidFill>
                <a:schemeClr val="dk1"/>
              </a:solidFill>
            </a:endParaRPr>
          </a:p>
        </p:txBody>
      </p:sp>
      <p:pic>
        <p:nvPicPr>
          <p:cNvPr id="494" name="Google Shape;494;p76"/>
          <p:cNvPicPr preferRelativeResize="0"/>
          <p:nvPr/>
        </p:nvPicPr>
        <p:blipFill>
          <a:blip r:embed="rId3">
            <a:alphaModFix/>
          </a:blip>
          <a:stretch>
            <a:fillRect/>
          </a:stretch>
        </p:blipFill>
        <p:spPr>
          <a:xfrm>
            <a:off x="28575" y="285750"/>
            <a:ext cx="9086850" cy="45720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77"/>
          <p:cNvSpPr txBox="1"/>
          <p:nvPr>
            <p:ph type="title"/>
          </p:nvPr>
        </p:nvSpPr>
        <p:spPr>
          <a:xfrm>
            <a:off x="2714550" y="1747990"/>
            <a:ext cx="3714900" cy="1444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Discussion &amp; debate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3" name="Shape 503"/>
        <p:cNvGrpSpPr/>
        <p:nvPr/>
      </p:nvGrpSpPr>
      <p:grpSpPr>
        <a:xfrm>
          <a:off x="0" y="0"/>
          <a:ext cx="0" cy="0"/>
          <a:chOff x="0" y="0"/>
          <a:chExt cx="0" cy="0"/>
        </a:xfrm>
      </p:grpSpPr>
      <p:sp>
        <p:nvSpPr>
          <p:cNvPr id="504" name="Google Shape;504;p78"/>
          <p:cNvSpPr txBox="1"/>
          <p:nvPr>
            <p:ph type="title"/>
          </p:nvPr>
        </p:nvSpPr>
        <p:spPr>
          <a:xfrm>
            <a:off x="713250" y="459175"/>
            <a:ext cx="76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 &amp; debate</a:t>
            </a:r>
            <a:endParaRPr/>
          </a:p>
        </p:txBody>
      </p:sp>
      <p:sp>
        <p:nvSpPr>
          <p:cNvPr id="505" name="Google Shape;505;p78"/>
          <p:cNvSpPr txBox="1"/>
          <p:nvPr>
            <p:ph idx="1" type="body"/>
          </p:nvPr>
        </p:nvSpPr>
        <p:spPr>
          <a:xfrm>
            <a:off x="713250" y="1272925"/>
            <a:ext cx="7717500" cy="35490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AutoNum type="arabicPeriod"/>
            </a:pPr>
            <a:r>
              <a:rPr lang="en" sz="1800">
                <a:solidFill>
                  <a:schemeClr val="dk1"/>
                </a:solidFill>
              </a:rPr>
              <a:t>Assume that, as a volunteer for a nonprofit organization in your town, you have been asked to write the next fundraising letter for the organization. In what ways might you gather enough information about the intended readers to write a successful message?</a:t>
            </a:r>
            <a:endParaRPr sz="1800">
              <a:solidFill>
                <a:schemeClr val="dk1"/>
              </a:solidFill>
            </a:endParaRPr>
          </a:p>
          <a:p>
            <a:pPr indent="-342900" lvl="0" marL="457200" rtl="0" algn="just">
              <a:spcBef>
                <a:spcPts val="1000"/>
              </a:spcBef>
              <a:spcAft>
                <a:spcPts val="1000"/>
              </a:spcAft>
              <a:buSzPts val="1800"/>
              <a:buAutoNum type="arabicPeriod"/>
            </a:pPr>
            <a:r>
              <a:rPr lang="en" sz="1800">
                <a:solidFill>
                  <a:schemeClr val="dk1"/>
                </a:solidFill>
              </a:rPr>
              <a:t>List the tangible and intangible benefit that you might describe when promoting the following items or services: a. Membership in a health club. b. High-speed Internet service or digital cable service. c. A certain line of clothing .</a:t>
            </a:r>
            <a:endParaRPr sz="1800">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79"/>
          <p:cNvSpPr txBox="1"/>
          <p:nvPr>
            <p:ph type="title"/>
          </p:nvPr>
        </p:nvSpPr>
        <p:spPr>
          <a:xfrm>
            <a:off x="713250" y="459175"/>
            <a:ext cx="76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 &amp; debate</a:t>
            </a:r>
            <a:endParaRPr/>
          </a:p>
        </p:txBody>
      </p:sp>
      <p:sp>
        <p:nvSpPr>
          <p:cNvPr id="511" name="Google Shape;511;p79"/>
          <p:cNvSpPr txBox="1"/>
          <p:nvPr>
            <p:ph idx="1" type="body"/>
          </p:nvPr>
        </p:nvSpPr>
        <p:spPr>
          <a:xfrm>
            <a:off x="713250" y="1272925"/>
            <a:ext cx="7717500" cy="35490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AutoNum type="arabicPeriod" startAt="3"/>
            </a:pPr>
            <a:r>
              <a:rPr lang="en" sz="1800">
                <a:solidFill>
                  <a:schemeClr val="dk1"/>
                </a:solidFill>
              </a:rPr>
              <a:t>List some extrinsic benefit you might use as an extra push if you were promoting the items in number 2.</a:t>
            </a:r>
            <a:endParaRPr sz="1800">
              <a:solidFill>
                <a:schemeClr val="dk1"/>
              </a:solidFill>
            </a:endParaRPr>
          </a:p>
          <a:p>
            <a:pPr indent="-342900" lvl="0" marL="457200" rtl="0" algn="just">
              <a:spcBef>
                <a:spcPts val="1000"/>
              </a:spcBef>
              <a:spcAft>
                <a:spcPts val="0"/>
              </a:spcAft>
              <a:buSzPts val="1800"/>
              <a:buAutoNum type="arabicPeriod" startAt="3"/>
            </a:pPr>
            <a:r>
              <a:rPr lang="en" sz="1800">
                <a:solidFill>
                  <a:schemeClr val="dk1"/>
                </a:solidFill>
              </a:rPr>
              <a:t>For each item in number 2, list two likely product features and then turn them into reader benefit.</a:t>
            </a:r>
            <a:endParaRPr sz="1800">
              <a:solidFill>
                <a:schemeClr val="dk1"/>
              </a:solidFill>
            </a:endParaRPr>
          </a:p>
          <a:p>
            <a:pPr indent="-342900" lvl="0" marL="457200" rtl="0" algn="just">
              <a:spcBef>
                <a:spcPts val="1000"/>
              </a:spcBef>
              <a:spcAft>
                <a:spcPts val="1000"/>
              </a:spcAft>
              <a:buClr>
                <a:schemeClr val="dk1"/>
              </a:buClr>
              <a:buSzPts val="1800"/>
              <a:buAutoNum type="arabicPeriod" startAt="3"/>
            </a:pPr>
            <a:r>
              <a:rPr lang="en" sz="1800">
                <a:solidFill>
                  <a:schemeClr val="dk1"/>
                </a:solidFill>
              </a:rPr>
              <a:t>Choose one of the items in number 2 and write a paragraph that uses scenario painting to promote the item.</a:t>
            </a:r>
            <a:endParaRPr sz="1800">
              <a:solidFill>
                <a:schemeClr val="dk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80"/>
          <p:cNvSpPr txBox="1"/>
          <p:nvPr>
            <p:ph type="title"/>
          </p:nvPr>
        </p:nvSpPr>
        <p:spPr>
          <a:xfrm>
            <a:off x="713250" y="459175"/>
            <a:ext cx="76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 &amp; debate</a:t>
            </a:r>
            <a:endParaRPr/>
          </a:p>
        </p:txBody>
      </p:sp>
      <p:sp>
        <p:nvSpPr>
          <p:cNvPr id="517" name="Google Shape;517;p80"/>
          <p:cNvSpPr txBox="1"/>
          <p:nvPr>
            <p:ph idx="1" type="body"/>
          </p:nvPr>
        </p:nvSpPr>
        <p:spPr>
          <a:xfrm>
            <a:off x="713250" y="1272925"/>
            <a:ext cx="7717500" cy="35490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AutoNum type="arabicPeriod" startAt="6"/>
            </a:pPr>
            <a:r>
              <a:rPr lang="en" sz="1800">
                <a:solidFill>
                  <a:schemeClr val="dk1"/>
                </a:solidFill>
              </a:rPr>
              <a:t>Criticize the persuasive request message below. </a:t>
            </a:r>
            <a:endParaRPr sz="1800">
              <a:solidFill>
                <a:schemeClr val="dk1"/>
              </a:solidFill>
            </a:endParaRPr>
          </a:p>
          <a:p>
            <a:pPr indent="0" lvl="0" marL="457200" rtl="0" algn="just">
              <a:spcBef>
                <a:spcPts val="1000"/>
              </a:spcBef>
              <a:spcAft>
                <a:spcPts val="0"/>
              </a:spcAft>
              <a:buNone/>
            </a:pPr>
            <a:r>
              <a:rPr lang="en" sz="1800">
                <a:solidFill>
                  <a:schemeClr val="dk1"/>
                </a:solidFill>
              </a:rPr>
              <a:t>It was written by the membership chairperson of a chapter of the Service Corps of Retired Executives (SCORE), a service organization consisting of retired executives who donate their managerial talents to small businesses in the area. </a:t>
            </a:r>
            <a:endParaRPr sz="1800">
              <a:solidFill>
                <a:schemeClr val="dk1"/>
              </a:solidFill>
            </a:endParaRPr>
          </a:p>
          <a:p>
            <a:pPr indent="0" lvl="0" marL="457200" rtl="0" algn="just">
              <a:spcBef>
                <a:spcPts val="1000"/>
              </a:spcBef>
              <a:spcAft>
                <a:spcPts val="1000"/>
              </a:spcAft>
              <a:buNone/>
            </a:pPr>
            <a:r>
              <a:rPr lang="en" sz="1800">
                <a:solidFill>
                  <a:schemeClr val="dk1"/>
                </a:solidFill>
              </a:rPr>
              <a:t>The recipients of the message are recently retired executives.</a:t>
            </a:r>
            <a:endParaRPr sz="1800">
              <a:solidFill>
                <a:schemeClr val="dk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81"/>
          <p:cNvSpPr txBox="1"/>
          <p:nvPr>
            <p:ph type="title"/>
          </p:nvPr>
        </p:nvSpPr>
        <p:spPr>
          <a:xfrm>
            <a:off x="713250" y="459175"/>
            <a:ext cx="76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 &amp; debate</a:t>
            </a:r>
            <a:endParaRPr/>
          </a:p>
        </p:txBody>
      </p:sp>
      <p:sp>
        <p:nvSpPr>
          <p:cNvPr id="523" name="Google Shape;523;p81"/>
          <p:cNvSpPr txBox="1"/>
          <p:nvPr>
            <p:ph idx="1" type="body"/>
          </p:nvPr>
        </p:nvSpPr>
        <p:spPr>
          <a:xfrm>
            <a:off x="713250" y="1272925"/>
            <a:ext cx="7717500" cy="35490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lang="en" sz="1800">
                <a:solidFill>
                  <a:schemeClr val="dk1"/>
                </a:solidFill>
              </a:rPr>
              <a:t>Dear Ms. Petersen: As membership chair it is my privilege to invite you to join the Bay City chapter of the Service Corps of Retired Executives. We need you, and you need us. </a:t>
            </a:r>
            <a:endParaRPr sz="1800">
              <a:solidFill>
                <a:schemeClr val="dk1"/>
              </a:solidFill>
            </a:endParaRPr>
          </a:p>
          <a:p>
            <a:pPr indent="457200" lvl="0" marL="0" rtl="0" algn="just">
              <a:spcBef>
                <a:spcPts val="1000"/>
              </a:spcBef>
              <a:spcAft>
                <a:spcPts val="0"/>
              </a:spcAft>
              <a:buNone/>
            </a:pPr>
            <a:r>
              <a:rPr lang="en" sz="1800">
                <a:solidFill>
                  <a:schemeClr val="dk1"/>
                </a:solidFill>
              </a:rPr>
              <a:t>We are a volunteer, not-for-profit organization. We are retired business executives who give free advice and assistance to struggling small businesses. There is a great demand for our services in Bay City, which is why we are conducting this special membership drive. As I said before, we need you. The work is hard and the hours can be long, but it is satisfying. </a:t>
            </a:r>
            <a:endParaRPr sz="1800">
              <a:solidFill>
                <a:schemeClr val="dk1"/>
              </a:solidFill>
            </a:endParaRPr>
          </a:p>
          <a:p>
            <a:pPr indent="457200" lvl="0" marL="0" rtl="0" algn="just">
              <a:spcBef>
                <a:spcPts val="1000"/>
              </a:spcBef>
              <a:spcAft>
                <a:spcPts val="1000"/>
              </a:spcAft>
              <a:buNone/>
            </a:pPr>
            <a:r>
              <a:t/>
            </a:r>
            <a:endParaRPr sz="1800">
              <a:solidFill>
                <a:schemeClr val="dk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7" name="Shape 527"/>
        <p:cNvGrpSpPr/>
        <p:nvPr/>
      </p:nvGrpSpPr>
      <p:grpSpPr>
        <a:xfrm>
          <a:off x="0" y="0"/>
          <a:ext cx="0" cy="0"/>
          <a:chOff x="0" y="0"/>
          <a:chExt cx="0" cy="0"/>
        </a:xfrm>
      </p:grpSpPr>
      <p:sp>
        <p:nvSpPr>
          <p:cNvPr id="528" name="Google Shape;528;p82"/>
          <p:cNvSpPr txBox="1"/>
          <p:nvPr>
            <p:ph type="title"/>
          </p:nvPr>
        </p:nvSpPr>
        <p:spPr>
          <a:xfrm>
            <a:off x="713250" y="459175"/>
            <a:ext cx="76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 &amp; debate</a:t>
            </a:r>
            <a:endParaRPr/>
          </a:p>
        </p:txBody>
      </p:sp>
      <p:sp>
        <p:nvSpPr>
          <p:cNvPr id="529" name="Google Shape;529;p82"/>
          <p:cNvSpPr txBox="1"/>
          <p:nvPr>
            <p:ph idx="1" type="body"/>
          </p:nvPr>
        </p:nvSpPr>
        <p:spPr>
          <a:xfrm>
            <a:off x="713250" y="1272925"/>
            <a:ext cx="7717500" cy="3549000"/>
          </a:xfrm>
          <a:prstGeom prst="rect">
            <a:avLst/>
          </a:prstGeom>
        </p:spPr>
        <p:txBody>
          <a:bodyPr anchorCtr="0" anchor="t" bIns="91425" lIns="91425" spcFirstLastPara="1" rIns="91425" wrap="square" tIns="91425">
            <a:noAutofit/>
          </a:bodyPr>
          <a:lstStyle/>
          <a:p>
            <a:pPr indent="457200" lvl="0" marL="0" rtl="0" algn="just">
              <a:spcBef>
                <a:spcPts val="1000"/>
              </a:spcBef>
              <a:spcAft>
                <a:spcPts val="0"/>
              </a:spcAft>
              <a:buNone/>
            </a:pPr>
            <a:r>
              <a:rPr lang="en" sz="1800">
                <a:solidFill>
                  <a:schemeClr val="dk1"/>
                </a:solidFill>
              </a:rPr>
              <a:t>Please find enclosed a self-addressed envelope and a membership card. Fill out the card and return it to me in the envelope. We meet the first Monday of every month (8:30 at the Chamber of Commerce office). This is the fun part—strictly social. A lot of nice people belong. </a:t>
            </a:r>
            <a:endParaRPr sz="1800">
              <a:solidFill>
                <a:schemeClr val="dk1"/>
              </a:solidFill>
            </a:endParaRPr>
          </a:p>
          <a:p>
            <a:pPr indent="0" lvl="0" marL="457200" rtl="0" algn="just">
              <a:spcBef>
                <a:spcPts val="1000"/>
              </a:spcBef>
              <a:spcAft>
                <a:spcPts val="0"/>
              </a:spcAft>
              <a:buNone/>
            </a:pPr>
            <a:r>
              <a:rPr lang="en" sz="1800">
                <a:solidFill>
                  <a:schemeClr val="dk1"/>
                </a:solidFill>
              </a:rPr>
              <a:t>I’ll see you there Monday! </a:t>
            </a:r>
            <a:endParaRPr sz="1800">
              <a:solidFill>
                <a:schemeClr val="dk1"/>
              </a:solidFill>
            </a:endParaRPr>
          </a:p>
          <a:p>
            <a:pPr indent="0" lvl="0" marL="0" rtl="0" algn="just">
              <a:spcBef>
                <a:spcPts val="1000"/>
              </a:spcBef>
              <a:spcAft>
                <a:spcPts val="1000"/>
              </a:spcAft>
              <a:buNone/>
            </a:pPr>
            <a:r>
              <a:rPr lang="en" sz="1800">
                <a:solidFill>
                  <a:schemeClr val="dk1"/>
                </a:solidFill>
              </a:rPr>
              <a:t>Sincerely yours,</a:t>
            </a:r>
            <a:endParaRPr sz="1800">
              <a:solidFill>
                <a:schemeClr val="dk1"/>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83"/>
          <p:cNvSpPr txBox="1"/>
          <p:nvPr>
            <p:ph type="title"/>
          </p:nvPr>
        </p:nvSpPr>
        <p:spPr>
          <a:xfrm>
            <a:off x="713250" y="459175"/>
            <a:ext cx="76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 &amp; debate</a:t>
            </a:r>
            <a:endParaRPr/>
          </a:p>
        </p:txBody>
      </p:sp>
      <p:sp>
        <p:nvSpPr>
          <p:cNvPr id="535" name="Google Shape;535;p83"/>
          <p:cNvSpPr txBox="1"/>
          <p:nvPr>
            <p:ph idx="1" type="body"/>
          </p:nvPr>
        </p:nvSpPr>
        <p:spPr>
          <a:xfrm>
            <a:off x="713250" y="1272925"/>
            <a:ext cx="7717500" cy="35490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AutoNum type="arabicPeriod" startAt="7"/>
            </a:pPr>
            <a:r>
              <a:rPr lang="en" sz="1800">
                <a:solidFill>
                  <a:schemeClr val="dk1"/>
                </a:solidFill>
              </a:rPr>
              <a:t>Evaluate the following sales message. It was written to people on a mailing list of </a:t>
            </a:r>
            <a:r>
              <a:rPr lang="en" sz="1800">
                <a:solidFill>
                  <a:schemeClr val="dk1"/>
                </a:solidFill>
              </a:rPr>
              <a:t>fishing</a:t>
            </a:r>
            <a:r>
              <a:rPr lang="en" sz="1800">
                <a:solidFill>
                  <a:schemeClr val="dk1"/>
                </a:solidFill>
              </a:rPr>
              <a:t> enthusiasts. The writer, a professional game </a:t>
            </a:r>
            <a:r>
              <a:rPr lang="en" sz="1800">
                <a:solidFill>
                  <a:schemeClr val="dk1"/>
                </a:solidFill>
              </a:rPr>
              <a:t>fisher</a:t>
            </a:r>
            <a:r>
              <a:rPr lang="en" sz="1800">
                <a:solidFill>
                  <a:schemeClr val="dk1"/>
                </a:solidFill>
              </a:rPr>
              <a:t>, is selling his book by direct mail. The nature of the book is evident from the letter. </a:t>
            </a:r>
            <a:endParaRPr sz="1800">
              <a:solidFill>
                <a:schemeClr val="dk1"/>
              </a:solidFill>
            </a:endParaRPr>
          </a:p>
          <a:p>
            <a:pPr indent="0" lvl="0" marL="457200" rtl="0" algn="just">
              <a:spcBef>
                <a:spcPts val="1000"/>
              </a:spcBef>
              <a:spcAft>
                <a:spcPts val="0"/>
              </a:spcAft>
              <a:buNone/>
            </a:pPr>
            <a:r>
              <a:rPr lang="en" sz="1800">
                <a:solidFill>
                  <a:schemeClr val="dk1"/>
                </a:solidFill>
              </a:rPr>
              <a:t>Have you ever wondered </a:t>
            </a:r>
            <a:endParaRPr sz="1800">
              <a:solidFill>
                <a:schemeClr val="dk1"/>
              </a:solidFill>
            </a:endParaRPr>
          </a:p>
          <a:p>
            <a:pPr indent="0" lvl="0" marL="457200" rtl="0" algn="just">
              <a:spcBef>
                <a:spcPts val="0"/>
              </a:spcBef>
              <a:spcAft>
                <a:spcPts val="0"/>
              </a:spcAft>
              <a:buNone/>
            </a:pPr>
            <a:r>
              <a:rPr lang="en" sz="1800">
                <a:solidFill>
                  <a:schemeClr val="dk1"/>
                </a:solidFill>
              </a:rPr>
              <a:t>why the pros catch fish </a:t>
            </a:r>
            <a:endParaRPr sz="1800">
              <a:solidFill>
                <a:schemeClr val="dk1"/>
              </a:solidFill>
            </a:endParaRPr>
          </a:p>
          <a:p>
            <a:pPr indent="0" lvl="0" marL="457200" rtl="0" algn="just">
              <a:spcBef>
                <a:spcPts val="0"/>
              </a:spcBef>
              <a:spcAft>
                <a:spcPts val="0"/>
              </a:spcAft>
              <a:buNone/>
            </a:pPr>
            <a:r>
              <a:rPr lang="en" sz="1800">
                <a:solidFill>
                  <a:schemeClr val="dk1"/>
                </a:solidFill>
              </a:rPr>
              <a:t>and you can’t?</a:t>
            </a:r>
            <a:endParaRPr sz="1800">
              <a:solidFill>
                <a:schemeClr val="dk1"/>
              </a:solidFill>
            </a:endParaRPr>
          </a:p>
          <a:p>
            <a:pPr indent="0" lvl="0" marL="457200" rtl="0" algn="just">
              <a:spcBef>
                <a:spcPts val="1000"/>
              </a:spcBef>
              <a:spcAft>
                <a:spcPts val="0"/>
              </a:spcAft>
              <a:buNone/>
            </a:pPr>
            <a:r>
              <a:rPr lang="en" sz="1800">
                <a:solidFill>
                  <a:schemeClr val="dk1"/>
                </a:solidFill>
              </a:rPr>
              <a:t>They have secrets. I am a pro, and I know these secrets. I have written them and published them in my book, The Bible of Fishing. </a:t>
            </a:r>
            <a:endParaRPr sz="1800">
              <a:solidFill>
                <a:schemeClr val="dk1"/>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84"/>
          <p:cNvSpPr txBox="1"/>
          <p:nvPr>
            <p:ph type="title"/>
          </p:nvPr>
        </p:nvSpPr>
        <p:spPr>
          <a:xfrm>
            <a:off x="713250" y="459175"/>
            <a:ext cx="76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 &amp; debate</a:t>
            </a:r>
            <a:endParaRPr/>
          </a:p>
        </p:txBody>
      </p:sp>
      <p:sp>
        <p:nvSpPr>
          <p:cNvPr id="541" name="Google Shape;541;p84"/>
          <p:cNvSpPr txBox="1"/>
          <p:nvPr>
            <p:ph idx="1" type="body"/>
          </p:nvPr>
        </p:nvSpPr>
        <p:spPr>
          <a:xfrm>
            <a:off x="713250" y="1272925"/>
            <a:ext cx="7717500" cy="3549000"/>
          </a:xfrm>
          <a:prstGeom prst="rect">
            <a:avLst/>
          </a:prstGeom>
        </p:spPr>
        <p:txBody>
          <a:bodyPr anchorCtr="0" anchor="t" bIns="91425" lIns="91425" spcFirstLastPara="1" rIns="91425" wrap="square" tIns="91425">
            <a:noAutofit/>
          </a:bodyPr>
          <a:lstStyle/>
          <a:p>
            <a:pPr indent="457200" lvl="0" marL="457200" rtl="0" algn="just">
              <a:spcBef>
                <a:spcPts val="1000"/>
              </a:spcBef>
              <a:spcAft>
                <a:spcPts val="0"/>
              </a:spcAft>
              <a:buNone/>
            </a:pPr>
            <a:r>
              <a:rPr lang="en" sz="1800">
                <a:solidFill>
                  <a:schemeClr val="dk1"/>
                </a:solidFill>
              </a:rPr>
              <a:t>This 240-page book sells for only $29.95, including shipping costs, and it is worth every penny of the price. It tells where to </a:t>
            </a:r>
            <a:r>
              <a:rPr lang="en" sz="1800">
                <a:solidFill>
                  <a:schemeClr val="dk1"/>
                </a:solidFill>
              </a:rPr>
              <a:t>fish</a:t>
            </a:r>
            <a:r>
              <a:rPr lang="en" sz="1800">
                <a:solidFill>
                  <a:schemeClr val="dk1"/>
                </a:solidFill>
              </a:rPr>
              <a:t> in all kinds of weather and how the seasons affect </a:t>
            </a:r>
            <a:r>
              <a:rPr lang="en" sz="1800">
                <a:solidFill>
                  <a:schemeClr val="dk1"/>
                </a:solidFill>
              </a:rPr>
              <a:t>fishing</a:t>
            </a:r>
            <a:r>
              <a:rPr lang="en" sz="1800">
                <a:solidFill>
                  <a:schemeClr val="dk1"/>
                </a:solidFill>
              </a:rPr>
              <a:t>. It tells about which lures to use under every condition. I describe how to improve casting and how to set the hook and reel them in. There is even a chapter on night </a:t>
            </a:r>
            <a:r>
              <a:rPr lang="en" sz="1800">
                <a:solidFill>
                  <a:schemeClr val="dk1"/>
                </a:solidFill>
              </a:rPr>
              <a:t>fishing</a:t>
            </a:r>
            <a:r>
              <a:rPr lang="en" sz="1800">
                <a:solidFill>
                  <a:schemeClr val="dk1"/>
                </a:solidFill>
              </a:rPr>
              <a:t>. </a:t>
            </a:r>
            <a:endParaRPr sz="1800">
              <a:solidFill>
                <a:schemeClr val="dk1"/>
              </a:solidFill>
            </a:endParaRPr>
          </a:p>
          <a:p>
            <a:pPr indent="457200" lvl="0" marL="457200" rtl="0" algn="just">
              <a:spcBef>
                <a:spcPts val="1000"/>
              </a:spcBef>
              <a:spcAft>
                <a:spcPts val="0"/>
              </a:spcAft>
              <a:buNone/>
            </a:pPr>
            <a:r>
              <a:rPr lang="en" sz="1800">
                <a:solidFill>
                  <a:schemeClr val="dk1"/>
                </a:solidFill>
              </a:rPr>
              <a:t>I have personally fished just about every lake and stream in this area for over forty years and I tell the secrets of each. I have one chapter on how to </a:t>
            </a:r>
            <a:r>
              <a:rPr lang="en" sz="1800">
                <a:solidFill>
                  <a:schemeClr val="dk1"/>
                </a:solidFill>
              </a:rPr>
              <a:t>find</a:t>
            </a:r>
            <a:r>
              <a:rPr lang="en" sz="1800">
                <a:solidFill>
                  <a:schemeClr val="dk1"/>
                </a:solidFill>
              </a:rPr>
              <a:t> </a:t>
            </a:r>
            <a:r>
              <a:rPr lang="en" sz="1800">
                <a:solidFill>
                  <a:schemeClr val="dk1"/>
                </a:solidFill>
              </a:rPr>
              <a:t>fish</a:t>
            </a:r>
            <a:r>
              <a:rPr lang="en" sz="1800">
                <a:solidFill>
                  <a:schemeClr val="dk1"/>
                </a:solidFill>
              </a:rPr>
              <a:t> without expensive </a:t>
            </a:r>
            <a:r>
              <a:rPr lang="en" sz="1800">
                <a:solidFill>
                  <a:schemeClr val="dk1"/>
                </a:solidFill>
              </a:rPr>
              <a:t>fish</a:t>
            </a:r>
            <a:r>
              <a:rPr lang="en" sz="1800">
                <a:solidFill>
                  <a:schemeClr val="dk1"/>
                </a:solidFill>
              </a:rPr>
              <a:t>-</a:t>
            </a:r>
            <a:r>
              <a:rPr lang="en" sz="1800">
                <a:solidFill>
                  <a:schemeClr val="dk1"/>
                </a:solidFill>
              </a:rPr>
              <a:t>finding</a:t>
            </a:r>
            <a:r>
              <a:rPr lang="en" sz="1800">
                <a:solidFill>
                  <a:schemeClr val="dk1"/>
                </a:solidFill>
              </a:rPr>
              <a:t> equipment. In the book I also explain how to </a:t>
            </a:r>
            <a:endParaRPr sz="1800">
              <a:solidFill>
                <a:schemeClr val="dk1"/>
              </a:solidFill>
            </a:endParaRPr>
          </a:p>
          <a:p>
            <a:pPr indent="0" lvl="0" marL="457200" rtl="0" algn="just">
              <a:spcBef>
                <a:spcPts val="1000"/>
              </a:spcBef>
              <a:spcAft>
                <a:spcPts val="0"/>
              </a:spcAft>
              <a:buNone/>
            </a:pPr>
            <a:r>
              <a:t/>
            </a:r>
            <a:endParaRPr sz="1800">
              <a:solidFill>
                <a:schemeClr val="dk1"/>
              </a:solidFill>
            </a:endParaRPr>
          </a:p>
          <a:p>
            <a:pPr indent="0" lvl="0" marL="457200" rtl="0" algn="just">
              <a:spcBef>
                <a:spcPts val="1000"/>
              </a:spcBef>
              <a:spcAft>
                <a:spcPts val="0"/>
              </a:spcAft>
              <a:buNone/>
            </a:pPr>
            <a:r>
              <a:t/>
            </a:r>
            <a:endParaRPr sz="18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40"/>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advice about persuasion </a:t>
            </a:r>
            <a:endParaRPr/>
          </a:p>
        </p:txBody>
      </p:sp>
      <p:sp>
        <p:nvSpPr>
          <p:cNvPr id="273" name="Google Shape;273;p40"/>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Char char="●"/>
            </a:pPr>
            <a:r>
              <a:rPr b="1" lang="en" sz="1800">
                <a:solidFill>
                  <a:schemeClr val="dk1"/>
                </a:solidFill>
              </a:rPr>
              <a:t>Prefer intrinsic benefit over extrinsic benefit</a:t>
            </a:r>
            <a:r>
              <a:rPr lang="en" sz="1800">
                <a:solidFill>
                  <a:schemeClr val="dk1"/>
                </a:solidFill>
              </a:rPr>
              <a:t> - Intrinsic benefit are benefit that readers will get automatically by complying with your request. </a:t>
            </a:r>
            <a:endParaRPr sz="1800">
              <a:solidFill>
                <a:schemeClr val="dk1"/>
              </a:solidFill>
            </a:endParaRPr>
          </a:p>
          <a:p>
            <a:pPr indent="-342900" lvl="0" marL="457200" rtl="0" algn="just">
              <a:spcBef>
                <a:spcPts val="1000"/>
              </a:spcBef>
              <a:spcAft>
                <a:spcPts val="0"/>
              </a:spcAft>
              <a:buSzPts val="1800"/>
              <a:buChar char="●"/>
            </a:pPr>
            <a:r>
              <a:rPr lang="en" sz="1800">
                <a:solidFill>
                  <a:schemeClr val="dk1"/>
                </a:solidFill>
              </a:rPr>
              <a:t>For example, if you are trying to persuade people to attend your company’s awards dinner, the pleasure of sharing in their colleagues’ successes will be intrinsic to the event. </a:t>
            </a:r>
            <a:endParaRPr sz="1800">
              <a:solidFill>
                <a:schemeClr val="dk1"/>
              </a:solidFill>
            </a:endParaRPr>
          </a:p>
          <a:p>
            <a:pPr indent="-342900" lvl="0" marL="457200" rtl="0" algn="just">
              <a:spcBef>
                <a:spcPts val="1000"/>
              </a:spcBef>
              <a:spcAft>
                <a:spcPts val="1000"/>
              </a:spcAft>
              <a:buSzPts val="1800"/>
              <a:buChar char="●"/>
            </a:pPr>
            <a:r>
              <a:rPr lang="en" sz="1800">
                <a:solidFill>
                  <a:schemeClr val="dk1"/>
                </a:solidFill>
              </a:rPr>
              <a:t>Door prizes would be an extrinsic benefit. </a:t>
            </a:r>
            <a:endParaRPr sz="1800">
              <a:solidFill>
                <a:schemeClr val="dk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sp>
        <p:nvSpPr>
          <p:cNvPr id="546" name="Google Shape;546;p85"/>
          <p:cNvSpPr txBox="1"/>
          <p:nvPr>
            <p:ph type="title"/>
          </p:nvPr>
        </p:nvSpPr>
        <p:spPr>
          <a:xfrm>
            <a:off x="713250" y="459175"/>
            <a:ext cx="76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 &amp; debate</a:t>
            </a:r>
            <a:endParaRPr/>
          </a:p>
        </p:txBody>
      </p:sp>
      <p:sp>
        <p:nvSpPr>
          <p:cNvPr id="547" name="Google Shape;547;p85"/>
          <p:cNvSpPr txBox="1"/>
          <p:nvPr>
            <p:ph idx="1" type="body"/>
          </p:nvPr>
        </p:nvSpPr>
        <p:spPr>
          <a:xfrm>
            <a:off x="713250" y="1272925"/>
            <a:ext cx="7717500" cy="3549000"/>
          </a:xfrm>
          <a:prstGeom prst="rect">
            <a:avLst/>
          </a:prstGeom>
        </p:spPr>
        <p:txBody>
          <a:bodyPr anchorCtr="0" anchor="t" bIns="91425" lIns="91425" spcFirstLastPara="1" rIns="91425" wrap="square" tIns="91425">
            <a:noAutofit/>
          </a:bodyPr>
          <a:lstStyle/>
          <a:p>
            <a:pPr indent="0" lvl="0" marL="457200" rtl="0" algn="just">
              <a:spcBef>
                <a:spcPts val="1000"/>
              </a:spcBef>
              <a:spcAft>
                <a:spcPts val="0"/>
              </a:spcAft>
              <a:buNone/>
            </a:pPr>
            <a:r>
              <a:rPr lang="en" sz="1800">
                <a:solidFill>
                  <a:schemeClr val="dk1"/>
                </a:solidFill>
              </a:rPr>
              <a:t>determine how deep to fish and how water temperature affects where the </a:t>
            </a:r>
            <a:r>
              <a:rPr lang="en" sz="1800">
                <a:solidFill>
                  <a:schemeClr val="dk1"/>
                </a:solidFill>
              </a:rPr>
              <a:t>fish</a:t>
            </a:r>
            <a:r>
              <a:rPr lang="en" sz="1800">
                <a:solidFill>
                  <a:schemeClr val="dk1"/>
                </a:solidFill>
              </a:rPr>
              <a:t> are. I also have a chapter on selecting the contents of your tackle box. </a:t>
            </a:r>
            <a:endParaRPr sz="1800">
              <a:solidFill>
                <a:schemeClr val="dk1"/>
              </a:solidFill>
            </a:endParaRPr>
          </a:p>
          <a:p>
            <a:pPr indent="457200" lvl="0" marL="457200" rtl="0" algn="just">
              <a:spcBef>
                <a:spcPts val="1000"/>
              </a:spcBef>
              <a:spcAft>
                <a:spcPts val="0"/>
              </a:spcAft>
              <a:buNone/>
            </a:pPr>
            <a:r>
              <a:rPr lang="en" sz="1800">
                <a:solidFill>
                  <a:schemeClr val="dk1"/>
                </a:solidFill>
              </a:rPr>
              <a:t>The book also has an extensive appendix. Included in it is a description of all the game </a:t>
            </a:r>
            <a:r>
              <a:rPr lang="en" sz="1800">
                <a:solidFill>
                  <a:schemeClr val="dk1"/>
                </a:solidFill>
              </a:rPr>
              <a:t>fish</a:t>
            </a:r>
            <a:r>
              <a:rPr lang="en" sz="1800">
                <a:solidFill>
                  <a:schemeClr val="dk1"/>
                </a:solidFill>
              </a:rPr>
              <a:t> in the area—with color photographs. Also in the appendix is a glossary that covers the most common lures, rods, reels, and other </a:t>
            </a:r>
            <a:r>
              <a:rPr lang="en" sz="1800">
                <a:solidFill>
                  <a:schemeClr val="dk1"/>
                </a:solidFill>
              </a:rPr>
              <a:t>fishing</a:t>
            </a:r>
            <a:r>
              <a:rPr lang="en" sz="1800">
                <a:solidFill>
                  <a:schemeClr val="dk1"/>
                </a:solidFill>
              </a:rPr>
              <a:t> equipment. </a:t>
            </a:r>
            <a:endParaRPr sz="1800">
              <a:solidFill>
                <a:schemeClr val="dk1"/>
              </a:solidFill>
            </a:endParaRPr>
          </a:p>
          <a:p>
            <a:pPr indent="0" lvl="0" marL="457200" rtl="0" algn="just">
              <a:spcBef>
                <a:spcPts val="1000"/>
              </a:spcBef>
              <a:spcAft>
                <a:spcPts val="0"/>
              </a:spcAft>
              <a:buNone/>
            </a:pPr>
            <a:r>
              <a:t/>
            </a:r>
            <a:endParaRPr sz="1800">
              <a:solidFill>
                <a:schemeClr val="dk1"/>
              </a:solidFill>
            </a:endParaRPr>
          </a:p>
          <a:p>
            <a:pPr indent="0" lvl="0" marL="457200" rtl="0" algn="just">
              <a:spcBef>
                <a:spcPts val="1000"/>
              </a:spcBef>
              <a:spcAft>
                <a:spcPts val="0"/>
              </a:spcAft>
              <a:buNone/>
            </a:pPr>
            <a:r>
              <a:t/>
            </a:r>
            <a:endParaRPr sz="1800">
              <a:solidFill>
                <a:schemeClr val="dk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1" name="Shape 551"/>
        <p:cNvGrpSpPr/>
        <p:nvPr/>
      </p:nvGrpSpPr>
      <p:grpSpPr>
        <a:xfrm>
          <a:off x="0" y="0"/>
          <a:ext cx="0" cy="0"/>
          <a:chOff x="0" y="0"/>
          <a:chExt cx="0" cy="0"/>
        </a:xfrm>
      </p:grpSpPr>
      <p:sp>
        <p:nvSpPr>
          <p:cNvPr id="552" name="Google Shape;552;p86"/>
          <p:cNvSpPr txBox="1"/>
          <p:nvPr>
            <p:ph type="title"/>
          </p:nvPr>
        </p:nvSpPr>
        <p:spPr>
          <a:xfrm>
            <a:off x="713250" y="459175"/>
            <a:ext cx="7684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 &amp; debate</a:t>
            </a:r>
            <a:endParaRPr/>
          </a:p>
        </p:txBody>
      </p:sp>
      <p:sp>
        <p:nvSpPr>
          <p:cNvPr id="553" name="Google Shape;553;p86"/>
          <p:cNvSpPr txBox="1"/>
          <p:nvPr>
            <p:ph idx="1" type="body"/>
          </p:nvPr>
        </p:nvSpPr>
        <p:spPr>
          <a:xfrm>
            <a:off x="713250" y="1272925"/>
            <a:ext cx="7717500" cy="3549000"/>
          </a:xfrm>
          <a:prstGeom prst="rect">
            <a:avLst/>
          </a:prstGeom>
        </p:spPr>
        <p:txBody>
          <a:bodyPr anchorCtr="0" anchor="t" bIns="91425" lIns="91425" spcFirstLastPara="1" rIns="91425" wrap="square" tIns="91425">
            <a:noAutofit/>
          </a:bodyPr>
          <a:lstStyle/>
          <a:p>
            <a:pPr indent="0" lvl="0" marL="457200" rtl="0" algn="just">
              <a:spcBef>
                <a:spcPts val="1000"/>
              </a:spcBef>
              <a:spcAft>
                <a:spcPts val="0"/>
              </a:spcAft>
              <a:buNone/>
            </a:pPr>
            <a:r>
              <a:rPr lang="en" sz="1800">
                <a:solidFill>
                  <a:schemeClr val="dk1"/>
                </a:solidFill>
              </a:rPr>
              <a:t>The book lives up to its name. It is a bible for fishing. You must have it! Fill out the enclosed card and send it to me in the enclosed stamped and addressed envelope. Include your check for $29.95 (no cash or credit cards, please). Do it today! </a:t>
            </a:r>
            <a:endParaRPr sz="1800">
              <a:solidFill>
                <a:schemeClr val="dk1"/>
              </a:solidFill>
            </a:endParaRPr>
          </a:p>
          <a:p>
            <a:pPr indent="0" lvl="0" marL="457200" rtl="0" algn="just">
              <a:spcBef>
                <a:spcPts val="1000"/>
              </a:spcBef>
              <a:spcAft>
                <a:spcPts val="0"/>
              </a:spcAft>
              <a:buNone/>
            </a:pPr>
            <a:r>
              <a:rPr lang="en" sz="1800">
                <a:solidFill>
                  <a:schemeClr val="dk1"/>
                </a:solidFill>
              </a:rPr>
              <a:t>Sincerely yours,</a:t>
            </a:r>
            <a:endParaRPr sz="1800">
              <a:solidFill>
                <a:schemeClr val="dk1"/>
              </a:solidFill>
            </a:endParaRPr>
          </a:p>
          <a:p>
            <a:pPr indent="0" lvl="0" marL="457200" rtl="0" algn="just">
              <a:spcBef>
                <a:spcPts val="1000"/>
              </a:spcBef>
              <a:spcAft>
                <a:spcPts val="0"/>
              </a:spcAft>
              <a:buNone/>
            </a:pPr>
            <a:r>
              <a:t/>
            </a:r>
            <a:endParaRPr sz="1800">
              <a:solidFill>
                <a:schemeClr val="dk1"/>
              </a:solidFill>
            </a:endParaRPr>
          </a:p>
          <a:p>
            <a:pPr indent="0" lvl="0" marL="457200" rtl="0" algn="just">
              <a:spcBef>
                <a:spcPts val="1000"/>
              </a:spcBef>
              <a:spcAft>
                <a:spcPts val="0"/>
              </a:spcAft>
              <a:buNone/>
            </a:pPr>
            <a:r>
              <a:t/>
            </a:r>
            <a:endParaRPr sz="1800">
              <a:solidFill>
                <a:schemeClr val="dk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7" name="Shape 557"/>
        <p:cNvGrpSpPr/>
        <p:nvPr/>
      </p:nvGrpSpPr>
      <p:grpSpPr>
        <a:xfrm>
          <a:off x="0" y="0"/>
          <a:ext cx="0" cy="0"/>
          <a:chOff x="0" y="0"/>
          <a:chExt cx="0" cy="0"/>
        </a:xfrm>
      </p:grpSpPr>
      <p:sp>
        <p:nvSpPr>
          <p:cNvPr id="558" name="Google Shape;558;p87"/>
          <p:cNvSpPr txBox="1"/>
          <p:nvPr/>
        </p:nvSpPr>
        <p:spPr>
          <a:xfrm>
            <a:off x="3055050" y="2248500"/>
            <a:ext cx="30339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lt1"/>
                </a:solidFill>
                <a:latin typeface="Montserrat SemiBold"/>
                <a:ea typeface="Montserrat SemiBold"/>
                <a:cs typeface="Montserrat SemiBold"/>
                <a:sym typeface="Montserrat SemiBold"/>
              </a:rPr>
              <a:t>Thank you!</a:t>
            </a:r>
            <a:endParaRPr sz="3000">
              <a:solidFill>
                <a:schemeClr val="lt1"/>
              </a:solidFill>
              <a:latin typeface="Montserrat SemiBold"/>
              <a:ea typeface="Montserrat SemiBold"/>
              <a:cs typeface="Montserrat SemiBold"/>
              <a:sym typeface="Montserrat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41"/>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advice about persuasion </a:t>
            </a:r>
            <a:endParaRPr/>
          </a:p>
        </p:txBody>
      </p:sp>
      <p:sp>
        <p:nvSpPr>
          <p:cNvPr id="279" name="Google Shape;279;p41"/>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Char char="●"/>
            </a:pPr>
            <a:r>
              <a:rPr b="1" lang="en" sz="1800">
                <a:solidFill>
                  <a:schemeClr val="dk1"/>
                </a:solidFill>
              </a:rPr>
              <a:t>Turn your product features into reader benefit </a:t>
            </a:r>
            <a:endParaRPr b="1" sz="1800">
              <a:solidFill>
                <a:schemeClr val="dk1"/>
              </a:solidFill>
            </a:endParaRPr>
          </a:p>
          <a:p>
            <a:pPr indent="-342900" lvl="0" marL="457200" rtl="0" algn="just">
              <a:spcBef>
                <a:spcPts val="1000"/>
              </a:spcBef>
              <a:spcAft>
                <a:spcPts val="0"/>
              </a:spcAft>
              <a:buSzPts val="1800"/>
              <a:buChar char="●"/>
            </a:pPr>
            <a:r>
              <a:rPr lang="en" sz="1800">
                <a:solidFill>
                  <a:schemeClr val="dk1"/>
                </a:solidFill>
              </a:rPr>
              <a:t>If you say that a wireless service uses a certain kind of technology, you’re describing a feature. </a:t>
            </a:r>
            <a:endParaRPr sz="1800">
              <a:solidFill>
                <a:schemeClr val="dk1"/>
              </a:solidFill>
            </a:endParaRPr>
          </a:p>
          <a:p>
            <a:pPr indent="-342900" lvl="0" marL="457200" rtl="0" algn="just">
              <a:spcBef>
                <a:spcPts val="1000"/>
              </a:spcBef>
              <a:spcAft>
                <a:spcPts val="0"/>
              </a:spcAft>
              <a:buSzPts val="1800"/>
              <a:buChar char="●"/>
            </a:pPr>
            <a:r>
              <a:rPr lang="en" sz="1800">
                <a:solidFill>
                  <a:schemeClr val="dk1"/>
                </a:solidFill>
              </a:rPr>
              <a:t>If you say that the technology results in fewer missed or dropped calls, you’re describing a benefit. </a:t>
            </a:r>
            <a:endParaRPr sz="1800">
              <a:solidFill>
                <a:schemeClr val="dk1"/>
              </a:solidFill>
            </a:endParaRPr>
          </a:p>
          <a:p>
            <a:pPr indent="-342900" lvl="0" marL="457200" rtl="0" algn="just">
              <a:spcBef>
                <a:spcPts val="1000"/>
              </a:spcBef>
              <a:spcAft>
                <a:spcPts val="1000"/>
              </a:spcAft>
              <a:buSzPts val="1800"/>
              <a:buChar char="●"/>
            </a:pPr>
            <a:r>
              <a:rPr lang="en" sz="1800">
                <a:solidFill>
                  <a:schemeClr val="dk1"/>
                </a:solidFill>
              </a:rPr>
              <a:t>Benefit persuade by enabling readers to envision the features of the recommended product or action in their own worlds.</a:t>
            </a:r>
            <a:endParaRPr sz="18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2"/>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advice about persuasion </a:t>
            </a:r>
            <a:endParaRPr/>
          </a:p>
        </p:txBody>
      </p:sp>
      <p:sp>
        <p:nvSpPr>
          <p:cNvPr id="285" name="Google Shape;285;p42"/>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SzPts val="1800"/>
              <a:buChar char="●"/>
            </a:pPr>
            <a:r>
              <a:rPr b="1" lang="en" sz="1800">
                <a:solidFill>
                  <a:schemeClr val="dk1"/>
                </a:solidFill>
              </a:rPr>
              <a:t>Use scenario painting to help readers visualize themselves enjoying the </a:t>
            </a:r>
            <a:r>
              <a:rPr b="1" lang="en" sz="1800">
                <a:solidFill>
                  <a:schemeClr val="dk1"/>
                </a:solidFill>
              </a:rPr>
              <a:t>benefits</a:t>
            </a:r>
            <a:r>
              <a:rPr b="1" lang="en" sz="1800">
                <a:solidFill>
                  <a:schemeClr val="dk1"/>
                </a:solidFill>
              </a:rPr>
              <a:t> of the product. </a:t>
            </a:r>
            <a:endParaRPr b="1" sz="1800">
              <a:solidFill>
                <a:schemeClr val="dk1"/>
              </a:solidFill>
            </a:endParaRPr>
          </a:p>
          <a:p>
            <a:pPr indent="-342900" lvl="0" marL="457200" rtl="0" algn="just">
              <a:spcBef>
                <a:spcPts val="1000"/>
              </a:spcBef>
              <a:spcAft>
                <a:spcPts val="0"/>
              </a:spcAft>
              <a:buSzPts val="1800"/>
              <a:buChar char="●"/>
            </a:pPr>
            <a:r>
              <a:rPr lang="en" sz="1800">
                <a:solidFill>
                  <a:schemeClr val="dk1"/>
                </a:solidFill>
              </a:rPr>
              <a:t>Here is an example of scenario painting from the Carnival Cruise Lines website:</a:t>
            </a:r>
            <a:endParaRPr sz="1800">
              <a:solidFill>
                <a:schemeClr val="dk1"/>
              </a:solidFill>
            </a:endParaRPr>
          </a:p>
          <a:p>
            <a:pPr indent="0" lvl="0" marL="457200" rtl="0" algn="just">
              <a:spcBef>
                <a:spcPts val="1000"/>
              </a:spcBef>
              <a:spcAft>
                <a:spcPts val="1000"/>
              </a:spcAft>
              <a:buNone/>
            </a:pPr>
            <a:r>
              <a:rPr i="1" lang="en" sz="1800">
                <a:solidFill>
                  <a:schemeClr val="dk1"/>
                </a:solidFill>
              </a:rPr>
              <a:t>Think your schedule is too tight to take a fun-</a:t>
            </a:r>
            <a:r>
              <a:rPr i="1" lang="en" sz="1800">
                <a:solidFill>
                  <a:schemeClr val="dk1"/>
                </a:solidFill>
              </a:rPr>
              <a:t>filled</a:t>
            </a:r>
            <a:r>
              <a:rPr i="1" lang="en" sz="1800">
                <a:solidFill>
                  <a:schemeClr val="dk1"/>
                </a:solidFill>
              </a:rPr>
              <a:t> vacation? Our Baja Mexico sailings are just the cruises to change your mind. You can experience the tropical beauty of Baja with a 3-day weekend cruise to Ensenada. Relax in the privacy of Ensenada’s private beaches before hitting the fashionable shops of Avenida Primera for new jewelry—duty-free, of course. </a:t>
            </a:r>
            <a:endParaRPr i="1" sz="18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3"/>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General advice about persuasion </a:t>
            </a:r>
            <a:endParaRPr/>
          </a:p>
        </p:txBody>
      </p:sp>
      <p:sp>
        <p:nvSpPr>
          <p:cNvPr id="291" name="Google Shape;291;p43"/>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0" lvl="0" marL="457200" rtl="0" algn="just">
              <a:spcBef>
                <a:spcPts val="1000"/>
              </a:spcBef>
              <a:spcAft>
                <a:spcPts val="1000"/>
              </a:spcAft>
              <a:buNone/>
            </a:pPr>
            <a:r>
              <a:rPr i="1" lang="en" sz="1800">
                <a:solidFill>
                  <a:schemeClr val="dk1"/>
                </a:solidFill>
              </a:rPr>
              <a:t>Have an extra day to spare? Our 4-day Baja cruises visit Catalina Island. Who knows? You may spot some of Hollywood’s elite while sunning on the golden beaches of California’s Emerald Island. </a:t>
            </a:r>
            <a:endParaRPr i="1" sz="18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4"/>
          <p:cNvSpPr txBox="1"/>
          <p:nvPr>
            <p:ph type="title"/>
          </p:nvPr>
        </p:nvSpPr>
        <p:spPr>
          <a:xfrm>
            <a:off x="713225" y="445025"/>
            <a:ext cx="7544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three kinds of appeal</a:t>
            </a:r>
            <a:endParaRPr/>
          </a:p>
        </p:txBody>
      </p:sp>
      <p:sp>
        <p:nvSpPr>
          <p:cNvPr id="297" name="Google Shape;297;p44"/>
          <p:cNvSpPr txBox="1"/>
          <p:nvPr>
            <p:ph idx="1" type="body"/>
          </p:nvPr>
        </p:nvSpPr>
        <p:spPr>
          <a:xfrm>
            <a:off x="713250" y="1272925"/>
            <a:ext cx="7717500" cy="32958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1"/>
              </a:buClr>
              <a:buSzPts val="1800"/>
              <a:buChar char="●"/>
            </a:pPr>
            <a:r>
              <a:rPr lang="en" sz="1800">
                <a:solidFill>
                  <a:schemeClr val="dk1"/>
                </a:solidFill>
              </a:rPr>
              <a:t>Aristotle identified three kinds of persuasive appeals: logic based, emotion based, and character based.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As the writer of a persuasive message, you will need to think especially carefully about how to manage these appeals and which ones to emphasize given your intended audience </a:t>
            </a:r>
            <a:endParaRPr sz="1800">
              <a:solidFill>
                <a:schemeClr val="dk1"/>
              </a:solidFill>
            </a:endParaRPr>
          </a:p>
          <a:p>
            <a:pPr indent="-342900" lvl="0" marL="457200" rtl="0" algn="just">
              <a:spcBef>
                <a:spcPts val="1000"/>
              </a:spcBef>
              <a:spcAft>
                <a:spcPts val="0"/>
              </a:spcAft>
              <a:buClr>
                <a:schemeClr val="dk1"/>
              </a:buClr>
              <a:buSzPts val="1800"/>
              <a:buChar char="●"/>
            </a:pPr>
            <a:r>
              <a:rPr lang="en" sz="1800">
                <a:solidFill>
                  <a:schemeClr val="dk1"/>
                </a:solidFill>
              </a:rPr>
              <a:t>Think of each of the appeals in turn - What kind of logical appeals might you use—saved money? Saved time? A more dependable or effective product? </a:t>
            </a:r>
            <a:endParaRPr sz="1800">
              <a:solidFill>
                <a:schemeClr val="dk1"/>
              </a:solidFill>
            </a:endParaRPr>
          </a:p>
          <a:p>
            <a:pPr indent="-342900" lvl="0" marL="457200" rtl="0" algn="just">
              <a:spcBef>
                <a:spcPts val="1000"/>
              </a:spcBef>
              <a:spcAft>
                <a:spcPts val="1000"/>
              </a:spcAft>
              <a:buClr>
                <a:schemeClr val="dk1"/>
              </a:buClr>
              <a:buSzPts val="1800"/>
              <a:buChar char="●"/>
            </a:pPr>
            <a:r>
              <a:rPr lang="en" sz="1800">
                <a:solidFill>
                  <a:schemeClr val="dk1"/>
                </a:solidFill>
              </a:rPr>
              <a:t>How about emotional appeals? Higher status? Increased popularity? </a:t>
            </a:r>
            <a:endParaRPr sz="18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Minimalist Business Slides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